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ags/tag2.xml" ContentType="application/vnd.openxmlformats-officedocument.presentationml.tags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theme/theme2.xml" ContentType="application/vnd.openxmlformats-officedocument.theme+xml"/>
  <Override PartName="/ppt/tags/tag3.xml" ContentType="application/vnd.openxmlformats-officedocument.presentationml.tags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theme/theme3.xml" ContentType="application/vnd.openxmlformats-officedocument.theme+xml"/>
  <Override PartName="/ppt/tags/tag4.xml" ContentType="application/vnd.openxmlformats-officedocument.presentationml.tags+xml"/>
  <Override PartName="/ppt/theme/theme4.xml" ContentType="application/vnd.openxmlformats-officedocument.theme+xml"/>
  <Override PartName="/ppt/theme/theme5.xml" ContentType="application/vnd.openxmlformats-officedocument.theme+xml"/>
  <Override PartName="/ppt/tags/tag5.xml" ContentType="application/vnd.openxmlformats-officedocument.presentationml.tags+xml"/>
  <Override PartName="/ppt/notesSlides/notesSlide1.xml" ContentType="application/vnd.openxmlformats-officedocument.presentationml.notesSlide+xml"/>
  <Override PartName="/ppt/tags/tag6.xml" ContentType="application/vnd.openxmlformats-officedocument.presentationml.tags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notesSlides/notesSlide3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tags/tag9.xml" ContentType="application/vnd.openxmlformats-officedocument.presentationml.tags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tags/tag10.xml" ContentType="application/vnd.openxmlformats-officedocument.presentationml.tags+xml"/>
  <Override PartName="/ppt/notesSlides/notesSlide4.xml" ContentType="application/vnd.openxmlformats-officedocument.presentationml.notesSlid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tags/tag11.xml" ContentType="application/vnd.openxmlformats-officedocument.presentationml.tags+xml"/>
  <Override PartName="/ppt/notesSlides/notesSlide5.xml" ContentType="application/vnd.openxmlformats-officedocument.presentationml.notesSlid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tags/tag12.xml" ContentType="application/vnd.openxmlformats-officedocument.presentationml.tags+xml"/>
  <Override PartName="/ppt/notesSlides/notesSlide6.xml" ContentType="application/vnd.openxmlformats-officedocument.presentationml.notesSlid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notesSlides/notesSlide7.xml" ContentType="application/vnd.openxmlformats-officedocument.presentationml.notesSlid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tags/tag15.xml" ContentType="application/vnd.openxmlformats-officedocument.presentationml.tags+xml"/>
  <Override PartName="/ppt/notesSlides/notesSlide8.xml" ContentType="application/vnd.openxmlformats-officedocument.presentationml.notesSlide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charts/chart16.xml" ContentType="application/vnd.openxmlformats-officedocument.drawingml.chart+xml"/>
  <Override PartName="/ppt/charts/style16.xml" ContentType="application/vnd.ms-office.chartstyle+xml"/>
  <Override PartName="/ppt/charts/colors16.xml" ContentType="application/vnd.ms-office.chartcolorstyle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embedTrueTypeFonts="1">
  <p:sldMasterIdLst>
    <p:sldMasterId id="2147483648" r:id="rId5"/>
    <p:sldMasterId id="2147483652" r:id="rId6"/>
    <p:sldMasterId id="2147483689" r:id="rId7"/>
  </p:sldMasterIdLst>
  <p:notesMasterIdLst>
    <p:notesMasterId r:id="rId21"/>
  </p:notesMasterIdLst>
  <p:handoutMasterIdLst>
    <p:handoutMasterId r:id="rId22"/>
  </p:handoutMasterIdLst>
  <p:sldIdLst>
    <p:sldId id="698" r:id="rId8"/>
    <p:sldId id="713" r:id="rId9"/>
    <p:sldId id="720" r:id="rId10"/>
    <p:sldId id="723" r:id="rId11"/>
    <p:sldId id="685" r:id="rId12"/>
    <p:sldId id="701" r:id="rId13"/>
    <p:sldId id="708" r:id="rId14"/>
    <p:sldId id="721" r:id="rId15"/>
    <p:sldId id="711" r:id="rId16"/>
    <p:sldId id="705" r:id="rId17"/>
    <p:sldId id="706" r:id="rId18"/>
    <p:sldId id="715" r:id="rId19"/>
    <p:sldId id="716" r:id="rId20"/>
  </p:sldIdLst>
  <p:sldSz cx="12192000" cy="6858000"/>
  <p:notesSz cx="6858000" cy="9144000"/>
  <p:embeddedFontLst>
    <p:embeddedFont>
      <p:font typeface="Deutsche Bank Display" panose="020B0403020202030204" pitchFamily="34" charset="0"/>
      <p:regular r:id="rId23"/>
      <p:italic r:id="rId24"/>
    </p:embeddedFont>
    <p:embeddedFont>
      <p:font typeface="Deutsche Bank Text" panose="020B0503020202030204" pitchFamily="34" charset="0"/>
      <p:regular r:id="rId25"/>
      <p:bold r:id="rId26"/>
      <p:italic r:id="rId27"/>
      <p:boldItalic r:id="rId28"/>
    </p:embeddedFont>
    <p:embeddedFont>
      <p:font typeface="DeutscheBank" panose="020B0503020202030204" pitchFamily="34" charset="0"/>
      <p:regular r:id="rId29"/>
      <p:bold r:id="rId30"/>
      <p:italic r:id="rId31"/>
      <p:boldItalic r:id="rId32"/>
    </p:embeddedFont>
    <p:embeddedFont>
      <p:font typeface="DeutscheBank Medium" panose="020B0603020202030204" pitchFamily="34" charset="0"/>
      <p:regular r:id="rId33"/>
      <p:italic r:id="rId34"/>
    </p:embeddedFont>
  </p:embeddedFontLst>
  <p:custDataLst>
    <p:tags r:id="rId35"/>
  </p:custDataLst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Präsentation" id="{4E9BDABE-605B-4F83-9DB7-A6CD6179760C}">
          <p14:sldIdLst/>
        </p14:section>
        <p14:section name="Titelfolien" id="{A462136A-DA6A-4B18-9651-335AE487AACE}">
          <p14:sldIdLst>
            <p14:sldId id="698"/>
          </p14:sldIdLst>
        </p14:section>
        <p14:section name="Inhaltsfolien" id="{BF5BD9C8-D62E-473D-BA63-13F10B69D873}">
          <p14:sldIdLst>
            <p14:sldId id="713"/>
            <p14:sldId id="720"/>
            <p14:sldId id="723"/>
            <p14:sldId id="685"/>
            <p14:sldId id="701"/>
            <p14:sldId id="708"/>
            <p14:sldId id="721"/>
            <p14:sldId id="711"/>
            <p14:sldId id="705"/>
            <p14:sldId id="706"/>
            <p14:sldId id="715"/>
            <p14:sldId id="716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1502" userDrawn="1">
          <p15:clr>
            <a:srgbClr val="A4A3A4"/>
          </p15:clr>
        </p15:guide>
        <p15:guide id="11" orient="horz" pos="2319" userDrawn="1">
          <p15:clr>
            <a:srgbClr val="A4A3A4"/>
          </p15:clr>
        </p15:guide>
        <p15:guide id="12" pos="3885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373D4F00-376F-E7F7-CA35-DEC6E2F18A8E}" name="Yann Couronneaud" initials="YC" userId="S::yann.couronneaud@db.com::eff11a31-973a-44c8-a88f-70c3ad5d4568" providerId="AD"/>
  <p188:author id="{A1CB670A-FE70-8DF3-7E00-C257EB21B42F}" name="Claudio DeLuca" initials="CD" userId="S::claudio.deluca@db.com::bed977bc-36b7-45e4-b232-3662f353ecb7" providerId="AD"/>
  <p188:author id="{55F84D70-4864-1E73-84F4-B6BF93CD9CB1}" name="Timo Bergold" initials="TB" userId="S::timo.bergold@db.com::0b740334-2344-4845-b7a0-0b6f26cd7ced" providerId="AD"/>
  <p188:author id="{155E8EB4-0380-9C7B-657C-5C32D987CE53}" name="Sebastian Jost" initials="SJ" userId="S::sebastian.jost@DB.COM::b4616263-a82f-4261-b1b2-b2f4d3b41b96" providerId="AD"/>
  <p188:author id="{9D978FB5-74DF-3058-C667-0D6389983C32}" name="Jill Winter" initials="JW" userId="S::jill.winter@db.com::3765ddc8-414a-4b48-a73f-3714bb30d33b" providerId="AD"/>
  <p188:author id="{EEE995C3-6BC8-62F2-08F0-0B1EDD13BCD3}" name="Klaus Winker" initials="KW" userId="S::klaus.winker@db.com::2426fd6a-5171-42a8-9db3-9debbc1adb8b" providerId="AD"/>
  <p188:author id="{6813EBC6-77C5-DB1F-EAC9-A4C48E5093B3}" name="Sonja Dammann" initials="SD" userId="S::sonja.dammann@db.com::540bb5d2-df52-41ff-ba0f-b13fbdbcf399" providerId="AD"/>
  <p188:author id="{F28501CA-71A3-01FB-1093-8D1C886EF026}" name="Sebastian Jost" initials="SJ" userId="S::sebastian.jost@db.com::b4616263-a82f-4261-b1b2-b2f4d3b41b96" providerId="AD"/>
  <p188:author id="{4A96E7DD-63ED-ACE4-54F8-44C101DB7059}" name="Sarah von-Wehrs" initials="Sv" userId="S::sarah.von-wehrs@db.com::640c9c5e-ab73-4dd7-994b-98bba1244561" providerId="AD"/>
  <p188:author id="{66CA0FDF-A5A3-6DD5-51A4-CA9DC9D94C39}" name="Ralf Drescher" initials="RD" userId="S::ralf.drescher@db.com::ab031d89-f3fa-4129-8291-886acdfbfeb7" providerId="AD"/>
  <p188:author id="{CCBBECE8-98CA-FBFE-5075-61D019560AC5}" name="Eva Butz" initials="EB" userId="S::eva.butz@db.com::3f348e22-6ae5-478f-b183-5d3b43a168d8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CFCFC"/>
    <a:srgbClr val="FBFBFB"/>
    <a:srgbClr val="FEFEFE"/>
    <a:srgbClr val="0069B1"/>
    <a:srgbClr val="438FC3"/>
    <a:srgbClr val="7F7F7F"/>
    <a:srgbClr val="595959"/>
    <a:srgbClr val="1E2A78"/>
    <a:srgbClr val="EBECF2"/>
    <a:srgbClr val="34A6D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72F88D1-8F01-C92F-1FE8-E07CFEBBE327}" v="6" dt="2026-09-20T18:38:45.882"/>
    <p1510:client id="{C3A0ED15-3E6E-4DB0-8C5D-280CFE189E1A}" v="5" dt="2026-09-21T08:20:14.91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Keine Formatvorlage, kein Raster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0E3FDE45-AF77-4B5C-9715-49D594BDF05E}" styleName="Helle Formatvorlage 1 - Akz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48" d="100"/>
          <a:sy n="48" d="100"/>
        </p:scale>
        <p:origin x="994" y="43"/>
      </p:cViewPr>
      <p:guideLst>
        <p:guide orient="horz" pos="1502"/>
        <p:guide orient="horz" pos="2319"/>
        <p:guide pos="3885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26" Type="http://schemas.openxmlformats.org/officeDocument/2006/relationships/font" Target="fonts/font4.fntdata"/><Relationship Id="rId39" Type="http://schemas.openxmlformats.org/officeDocument/2006/relationships/tableStyles" Target="tableStyles.xml"/><Relationship Id="rId21" Type="http://schemas.openxmlformats.org/officeDocument/2006/relationships/notesMaster" Target="notesMasters/notesMaster1.xml"/><Relationship Id="rId34" Type="http://schemas.openxmlformats.org/officeDocument/2006/relationships/font" Target="fonts/font12.fntdata"/><Relationship Id="rId42" Type="http://schemas.microsoft.com/office/2018/10/relationships/authors" Target="authors.xml"/><Relationship Id="rId7" Type="http://schemas.openxmlformats.org/officeDocument/2006/relationships/slideMaster" Target="slideMasters/slideMaster3.xml"/><Relationship Id="rId2" Type="http://schemas.openxmlformats.org/officeDocument/2006/relationships/customXml" Target="../customXml/item2.xml"/><Relationship Id="rId16" Type="http://schemas.openxmlformats.org/officeDocument/2006/relationships/slide" Target="slides/slide9.xml"/><Relationship Id="rId20" Type="http://schemas.openxmlformats.org/officeDocument/2006/relationships/slide" Target="slides/slide13.xml"/><Relationship Id="rId29" Type="http://schemas.openxmlformats.org/officeDocument/2006/relationships/font" Target="fonts/font7.fntdata"/><Relationship Id="rId41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2.xml"/><Relationship Id="rId11" Type="http://schemas.openxmlformats.org/officeDocument/2006/relationships/slide" Target="slides/slide4.xml"/><Relationship Id="rId24" Type="http://schemas.openxmlformats.org/officeDocument/2006/relationships/font" Target="fonts/font2.fntdata"/><Relationship Id="rId32" Type="http://schemas.openxmlformats.org/officeDocument/2006/relationships/font" Target="fonts/font10.fntdata"/><Relationship Id="rId37" Type="http://schemas.openxmlformats.org/officeDocument/2006/relationships/viewProps" Target="viewProps.xml"/><Relationship Id="rId40" Type="http://schemas.microsoft.com/office/2016/11/relationships/changesInfo" Target="changesInfos/changesInfo1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8.xml"/><Relationship Id="rId23" Type="http://schemas.openxmlformats.org/officeDocument/2006/relationships/font" Target="fonts/font1.fntdata"/><Relationship Id="rId28" Type="http://schemas.openxmlformats.org/officeDocument/2006/relationships/font" Target="fonts/font6.fntdata"/><Relationship Id="rId36" Type="http://schemas.openxmlformats.org/officeDocument/2006/relationships/presProps" Target="presProps.xml"/><Relationship Id="rId10" Type="http://schemas.openxmlformats.org/officeDocument/2006/relationships/slide" Target="slides/slide3.xml"/><Relationship Id="rId19" Type="http://schemas.openxmlformats.org/officeDocument/2006/relationships/slide" Target="slides/slide12.xml"/><Relationship Id="rId31" Type="http://schemas.openxmlformats.org/officeDocument/2006/relationships/font" Target="fonts/font9.fntdata"/><Relationship Id="rId4" Type="http://schemas.openxmlformats.org/officeDocument/2006/relationships/customXml" Target="../customXml/item4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handoutMaster" Target="handoutMasters/handoutMaster1.xml"/><Relationship Id="rId27" Type="http://schemas.openxmlformats.org/officeDocument/2006/relationships/font" Target="fonts/font5.fntdata"/><Relationship Id="rId30" Type="http://schemas.openxmlformats.org/officeDocument/2006/relationships/font" Target="fonts/font8.fntdata"/><Relationship Id="rId35" Type="http://schemas.openxmlformats.org/officeDocument/2006/relationships/tags" Target="tags/tag1.xml"/><Relationship Id="rId8" Type="http://schemas.openxmlformats.org/officeDocument/2006/relationships/slide" Target="slides/slide1.xml"/><Relationship Id="rId3" Type="http://schemas.openxmlformats.org/officeDocument/2006/relationships/customXml" Target="../customXml/item3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font" Target="fonts/font3.fntdata"/><Relationship Id="rId33" Type="http://schemas.openxmlformats.org/officeDocument/2006/relationships/font" Target="fonts/font11.fntdata"/><Relationship Id="rId38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onja Dammann" userId="540bb5d2-df52-41ff-ba0f-b13fbdbcf399" providerId="ADAL" clId="{31AE0B66-BF07-45A6-A9AB-C80CD2F2E978}"/>
    <pc:docChg chg="modSld">
      <pc:chgData name="Sonja Dammann" userId="540bb5d2-df52-41ff-ba0f-b13fbdbcf399" providerId="ADAL" clId="{31AE0B66-BF07-45A6-A9AB-C80CD2F2E978}" dt="2026-09-21T06:14:19.098" v="10" actId="20577"/>
      <pc:docMkLst>
        <pc:docMk/>
      </pc:docMkLst>
      <pc:sldChg chg="modSp mod">
        <pc:chgData name="Sonja Dammann" userId="540bb5d2-df52-41ff-ba0f-b13fbdbcf399" providerId="ADAL" clId="{31AE0B66-BF07-45A6-A9AB-C80CD2F2E978}" dt="2026-09-21T06:14:19.098" v="10" actId="20577"/>
        <pc:sldMkLst>
          <pc:docMk/>
          <pc:sldMk cId="3322405353" sldId="698"/>
        </pc:sldMkLst>
        <pc:spChg chg="mod">
          <ac:chgData name="Sonja Dammann" userId="540bb5d2-df52-41ff-ba0f-b13fbdbcf399" providerId="ADAL" clId="{31AE0B66-BF07-45A6-A9AB-C80CD2F2E978}" dt="2026-09-21T06:14:19.098" v="10" actId="20577"/>
          <ac:spMkLst>
            <pc:docMk/>
            <pc:sldMk cId="3322405353" sldId="698"/>
            <ac:spMk id="8" creationId="{2E356BCB-A7D7-18A1-CA63-D520B8D9CF4E}"/>
          </ac:spMkLst>
        </pc:sp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3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4.xlsx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5.xlsx"/><Relationship Id="rId2" Type="http://schemas.microsoft.com/office/2011/relationships/chartColorStyle" Target="colors16.xml"/><Relationship Id="rId1" Type="http://schemas.microsoft.com/office/2011/relationships/chartStyle" Target="style16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54179815827607158"/>
          <c:y val="5.5362211559456163E-2"/>
          <c:w val="0.42846688169027253"/>
          <c:h val="0.71972392591083723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Tabelle1!$B$1</c:f>
              <c:strCache>
                <c:ptCount val="1"/>
                <c:pt idx="0">
                  <c:v>Spalte1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e-D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Tabelle1!$A$2:$A$13</c:f>
              <c:strCache>
                <c:ptCount val="12"/>
                <c:pt idx="0">
                  <c:v>Sonstiges</c:v>
                </c:pt>
                <c:pt idx="1">
                  <c:v>Öffentlicher Sektor</c:v>
                </c:pt>
                <c:pt idx="2">
                  <c:v>Landwirtschaft</c:v>
                </c:pt>
                <c:pt idx="3">
                  <c:v>Energie- und Versorgungsunternehmen</c:v>
                </c:pt>
                <c:pt idx="4">
                  <c:v>Bauwesen</c:v>
                </c:pt>
                <c:pt idx="5">
                  <c:v>Professionelle Dienstleistungen</c:v>
                </c:pt>
                <c:pt idx="6">
                  <c:v>Logistik &amp; Transport</c:v>
                </c:pt>
                <c:pt idx="7">
                  <c:v>Großhandel, Vertrieb und Einzelhandel</c:v>
                </c:pt>
                <c:pt idx="8">
                  <c:v>Gesundheit, Pharma, Chemie </c:v>
                </c:pt>
                <c:pt idx="9">
                  <c:v>Finanzdienstleistungen</c:v>
                </c:pt>
                <c:pt idx="10">
                  <c:v>Fertigung &amp; industrielle Produktion </c:v>
                </c:pt>
                <c:pt idx="11">
                  <c:v>Telekommunikation &amp; IT, Software </c:v>
                </c:pt>
              </c:strCache>
            </c:strRef>
          </c:cat>
          <c:val>
            <c:numRef>
              <c:f>Tabelle1!$B$2:$B$13</c:f>
              <c:numCache>
                <c:formatCode>0%</c:formatCode>
                <c:ptCount val="12"/>
                <c:pt idx="0">
                  <c:v>0.05</c:v>
                </c:pt>
                <c:pt idx="1">
                  <c:v>0.03</c:v>
                </c:pt>
                <c:pt idx="2">
                  <c:v>0.05</c:v>
                </c:pt>
                <c:pt idx="3">
                  <c:v>0.06</c:v>
                </c:pt>
                <c:pt idx="4">
                  <c:v>0.06</c:v>
                </c:pt>
                <c:pt idx="5">
                  <c:v>0.06</c:v>
                </c:pt>
                <c:pt idx="6">
                  <c:v>0.08</c:v>
                </c:pt>
                <c:pt idx="7">
                  <c:v>0.08</c:v>
                </c:pt>
                <c:pt idx="8">
                  <c:v>0.08</c:v>
                </c:pt>
                <c:pt idx="9">
                  <c:v>0.12</c:v>
                </c:pt>
                <c:pt idx="10">
                  <c:v>0.15</c:v>
                </c:pt>
                <c:pt idx="11">
                  <c:v>0.16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A43-4C5E-81FE-1509832FE34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156593327"/>
        <c:axId val="1256753775"/>
      </c:barChart>
      <c:catAx>
        <c:axId val="156593327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1256753775"/>
        <c:crosses val="autoZero"/>
        <c:auto val="1"/>
        <c:lblAlgn val="ctr"/>
        <c:lblOffset val="100"/>
        <c:noMultiLvlLbl val="0"/>
      </c:catAx>
      <c:valAx>
        <c:axId val="1256753775"/>
        <c:scaling>
          <c:orientation val="minMax"/>
        </c:scaling>
        <c:delete val="1"/>
        <c:axPos val="b"/>
        <c:numFmt formatCode="0%" sourceLinked="1"/>
        <c:majorTickMark val="none"/>
        <c:minorTickMark val="none"/>
        <c:tickLblPos val="nextTo"/>
        <c:crossAx val="156593327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de-DE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2170358453289876"/>
          <c:y val="4.8598788886390104E-2"/>
          <c:w val="0.72111004889768293"/>
          <c:h val="0.80162453092644892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Tabelle1!$B$1</c:f>
              <c:strCache>
                <c:ptCount val="1"/>
                <c:pt idx="0">
                  <c:v>Spalte1</c:v>
                </c:pt>
              </c:strCache>
            </c:strRef>
          </c:tx>
          <c:spPr>
            <a:solidFill>
              <a:srgbClr val="0069B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e-D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Tabelle1!$A$2:$A$7</c:f>
              <c:strCache>
                <c:ptCount val="6"/>
                <c:pt idx="0">
                  <c:v>Lateinamerika</c:v>
                </c:pt>
                <c:pt idx="1">
                  <c:v>China</c:v>
                </c:pt>
                <c:pt idx="2">
                  <c:v>Naher Osten</c:v>
                </c:pt>
                <c:pt idx="3">
                  <c:v>Nordamerika</c:v>
                </c:pt>
                <c:pt idx="4">
                  <c:v>Asien-Pazifik
(ohne China)</c:v>
                </c:pt>
                <c:pt idx="5">
                  <c:v>Europa</c:v>
                </c:pt>
              </c:strCache>
            </c:strRef>
          </c:cat>
          <c:val>
            <c:numRef>
              <c:f>Tabelle1!$B$2:$B$7</c:f>
              <c:numCache>
                <c:formatCode>General</c:formatCode>
                <c:ptCount val="6"/>
                <c:pt idx="0">
                  <c:v>5</c:v>
                </c:pt>
                <c:pt idx="1">
                  <c:v>6</c:v>
                </c:pt>
                <c:pt idx="2">
                  <c:v>10</c:v>
                </c:pt>
                <c:pt idx="3">
                  <c:v>19</c:v>
                </c:pt>
                <c:pt idx="4">
                  <c:v>24</c:v>
                </c:pt>
                <c:pt idx="5">
                  <c:v>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0B8-4FE3-BEAF-E208F1DDCF8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156593327"/>
        <c:axId val="1256753775"/>
      </c:barChart>
      <c:catAx>
        <c:axId val="156593327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1256753775"/>
        <c:crosses val="autoZero"/>
        <c:auto val="1"/>
        <c:lblAlgn val="ctr"/>
        <c:lblOffset val="100"/>
        <c:noMultiLvlLbl val="0"/>
      </c:catAx>
      <c:valAx>
        <c:axId val="1256753775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156593327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de-DE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3003690546630972"/>
          <c:y val="1.2647286377487335E-3"/>
          <c:w val="0.80128049094171472"/>
          <c:h val="0.6043319048180821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Spalte1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e-D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Sheet1!$A$2:$A$7</c:f>
              <c:strCache>
                <c:ptCount val="6"/>
                <c:pt idx="0">
                  <c:v>Europa</c:v>
                </c:pt>
                <c:pt idx="1">
                  <c:v>APAC
(ohne China)</c:v>
                </c:pt>
                <c:pt idx="2">
                  <c:v>Nord-
amerika</c:v>
                </c:pt>
                <c:pt idx="3">
                  <c:v>Naher
Osten</c:v>
                </c:pt>
                <c:pt idx="4">
                  <c:v>China</c:v>
                </c:pt>
                <c:pt idx="5">
                  <c:v>Latein-
amerika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45</c:v>
                </c:pt>
                <c:pt idx="1">
                  <c:v>15</c:v>
                </c:pt>
                <c:pt idx="2">
                  <c:v>22</c:v>
                </c:pt>
                <c:pt idx="3">
                  <c:v>8</c:v>
                </c:pt>
                <c:pt idx="4">
                  <c:v>5</c:v>
                </c:pt>
                <c:pt idx="5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972-485C-8345-36A98D1D2C3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156593327"/>
        <c:axId val="1256753775"/>
      </c:barChart>
      <c:catAx>
        <c:axId val="156593327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1256753775"/>
        <c:crosses val="autoZero"/>
        <c:auto val="1"/>
        <c:lblAlgn val="ctr"/>
        <c:lblOffset val="100"/>
        <c:tickLblSkip val="1"/>
        <c:noMultiLvlLbl val="0"/>
      </c:catAx>
      <c:valAx>
        <c:axId val="1256753775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156593327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 anchor="ctr" anchorCtr="0"/>
    <a:lstStyle/>
    <a:p>
      <a:pPr>
        <a:defRPr/>
      </a:pPr>
      <a:endParaRPr lang="de-DE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3003690546630972"/>
          <c:y val="1.2647286377487335E-3"/>
          <c:w val="0.80128049094171472"/>
          <c:h val="0.71972392591083723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Spalte1</c:v>
                </c:pt>
              </c:strCache>
            </c:strRef>
          </c:tx>
          <c:spPr>
            <a:solidFill>
              <a:srgbClr val="CDEBF6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e-D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Sheet1!$A$2:$A$7</c:f>
              <c:strCache>
                <c:ptCount val="6"/>
                <c:pt idx="0">
                  <c:v>Europa</c:v>
                </c:pt>
                <c:pt idx="1">
                  <c:v>APAC
(ohne China)</c:v>
                </c:pt>
                <c:pt idx="2">
                  <c:v>Nord-
amerika</c:v>
                </c:pt>
                <c:pt idx="3">
                  <c:v>Naher
Osten</c:v>
                </c:pt>
                <c:pt idx="4">
                  <c:v>China</c:v>
                </c:pt>
                <c:pt idx="5">
                  <c:v>Latein-
amerika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15</c:v>
                </c:pt>
                <c:pt idx="1">
                  <c:v>44</c:v>
                </c:pt>
                <c:pt idx="2">
                  <c:v>13</c:v>
                </c:pt>
                <c:pt idx="3">
                  <c:v>15</c:v>
                </c:pt>
                <c:pt idx="4">
                  <c:v>6</c:v>
                </c:pt>
                <c:pt idx="5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4C4-48FE-A954-4ADC3A78570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156593327"/>
        <c:axId val="1256753775"/>
      </c:barChart>
      <c:catAx>
        <c:axId val="156593327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1256753775"/>
        <c:crosses val="autoZero"/>
        <c:auto val="1"/>
        <c:lblAlgn val="ctr"/>
        <c:lblOffset val="100"/>
        <c:tickLblSkip val="1"/>
        <c:noMultiLvlLbl val="0"/>
      </c:catAx>
      <c:valAx>
        <c:axId val="1256753775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156593327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 rot="0" vert="horz"/>
    <a:lstStyle/>
    <a:p>
      <a:pPr>
        <a:defRPr/>
      </a:pPr>
      <a:endParaRPr lang="de-DE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8.0000543052420076E-2"/>
          <c:y val="5.0903221899377626E-2"/>
          <c:w val="0.89290502013172901"/>
          <c:h val="0.68877924368571053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Tabelle1!$B$1</c:f>
              <c:strCache>
                <c:ptCount val="1"/>
                <c:pt idx="0">
                  <c:v>Deutlich wichtiger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e-D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Tabelle1!$A$2</c:f>
              <c:numCache>
                <c:formatCode>General</c:formatCode>
                <c:ptCount val="1"/>
              </c:numCache>
            </c:numRef>
          </c:cat>
          <c:val>
            <c:numRef>
              <c:f>Tabelle1!$B$2</c:f>
              <c:numCache>
                <c:formatCode>General</c:formatCode>
                <c:ptCount val="1"/>
                <c:pt idx="0">
                  <c:v>28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F36-4D95-B34A-C81F3D600D02}"/>
            </c:ext>
          </c:extLst>
        </c:ser>
        <c:ser>
          <c:idx val="1"/>
          <c:order val="1"/>
          <c:tx>
            <c:strRef>
              <c:f>Tabelle1!$C$1</c:f>
              <c:strCache>
                <c:ptCount val="1"/>
                <c:pt idx="0">
                  <c:v>Etwas wichtiger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e-D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Tabelle1!$A$2</c:f>
              <c:numCache>
                <c:formatCode>General</c:formatCode>
                <c:ptCount val="1"/>
              </c:numCache>
            </c:numRef>
          </c:cat>
          <c:val>
            <c:numRef>
              <c:f>Tabelle1!$C$2</c:f>
              <c:numCache>
                <c:formatCode>General</c:formatCode>
                <c:ptCount val="1"/>
                <c:pt idx="0">
                  <c:v>53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F36-4D95-B34A-C81F3D600D02}"/>
            </c:ext>
          </c:extLst>
        </c:ser>
        <c:ser>
          <c:idx val="2"/>
          <c:order val="2"/>
          <c:tx>
            <c:strRef>
              <c:f>Tabelle1!$D$1</c:f>
              <c:strCache>
                <c:ptCount val="1"/>
                <c:pt idx="0">
                  <c:v>Keine Veränderung</c:v>
                </c:pt>
              </c:strCache>
            </c:strRef>
          </c:tx>
          <c:spPr>
            <a:solidFill>
              <a:srgbClr val="34A6DC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e-D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Tabelle1!$A$2</c:f>
              <c:numCache>
                <c:formatCode>General</c:formatCode>
                <c:ptCount val="1"/>
              </c:numCache>
            </c:numRef>
          </c:cat>
          <c:val>
            <c:numRef>
              <c:f>Tabelle1!$D$2</c:f>
              <c:numCache>
                <c:formatCode>General</c:formatCode>
                <c:ptCount val="1"/>
                <c:pt idx="0">
                  <c:v>16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F36-4D95-B34A-C81F3D600D02}"/>
            </c:ext>
          </c:extLst>
        </c:ser>
        <c:ser>
          <c:idx val="3"/>
          <c:order val="3"/>
          <c:tx>
            <c:strRef>
              <c:f>Tabelle1!$E$1</c:f>
              <c:strCache>
                <c:ptCount val="1"/>
                <c:pt idx="0">
                  <c:v>Etwas weniger wichtig</c:v>
                </c:pt>
              </c:strCache>
            </c:strRef>
          </c:tx>
          <c:spPr>
            <a:solidFill>
              <a:srgbClr val="A3DFF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e-D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Tabelle1!$A$2</c:f>
              <c:numCache>
                <c:formatCode>General</c:formatCode>
                <c:ptCount val="1"/>
              </c:numCache>
            </c:numRef>
          </c:cat>
          <c:val>
            <c:numRef>
              <c:f>Tabelle1!$E$2</c:f>
              <c:numCache>
                <c:formatCode>General</c:formatCode>
                <c:ptCount val="1"/>
                <c:pt idx="0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4F36-4D95-B34A-C81F3D600D02}"/>
            </c:ext>
          </c:extLst>
        </c:ser>
        <c:ser>
          <c:idx val="4"/>
          <c:order val="4"/>
          <c:tx>
            <c:strRef>
              <c:f>Tabelle1!$F$1</c:f>
              <c:strCache>
                <c:ptCount val="1"/>
                <c:pt idx="0">
                  <c:v>Deutlich weniger wichtig</c:v>
                </c:pt>
              </c:strCache>
            </c:strRef>
          </c:tx>
          <c:spPr>
            <a:solidFill>
              <a:srgbClr val="CAE9F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e-D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Tabelle1!$A$2</c:f>
              <c:numCache>
                <c:formatCode>General</c:formatCode>
                <c:ptCount val="1"/>
              </c:numCache>
            </c:numRef>
          </c:cat>
          <c:val>
            <c:numRef>
              <c:f>Tabelle1!$F$2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4F36-4D95-B34A-C81F3D600D0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924650223"/>
        <c:axId val="1895533872"/>
      </c:barChart>
      <c:catAx>
        <c:axId val="192465022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1895533872"/>
        <c:crosses val="autoZero"/>
        <c:auto val="1"/>
        <c:lblAlgn val="ctr"/>
        <c:lblOffset val="100"/>
        <c:noMultiLvlLbl val="0"/>
      </c:catAx>
      <c:valAx>
        <c:axId val="18955338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1924650223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8.0149300626061862E-2"/>
          <c:y val="0.79014852253386614"/>
          <c:w val="0.85448018246561319"/>
          <c:h val="0.19211570172859938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de-DE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de-DE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Tabelle1!$B$1</c:f>
              <c:strCache>
                <c:ptCount val="1"/>
                <c:pt idx="0">
                  <c:v>Deutlich wichtiger / Etwas wichtiger</c:v>
                </c:pt>
              </c:strCache>
            </c:strRef>
          </c:tx>
          <c:spPr>
            <a:solidFill>
              <a:srgbClr val="0069B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e-D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Tabelle1!$A$2:$A$5</c:f>
              <c:strCache>
                <c:ptCount val="4"/>
                <c:pt idx="0">
                  <c:v>Asien-Pazifik</c:v>
                </c:pt>
                <c:pt idx="1">
                  <c:v>Amerika</c:v>
                </c:pt>
                <c:pt idx="2">
                  <c:v>Naher Osten</c:v>
                </c:pt>
                <c:pt idx="3">
                  <c:v>Insgesamt</c:v>
                </c:pt>
              </c:strCache>
            </c:strRef>
          </c:cat>
          <c:val>
            <c:numRef>
              <c:f>Tabelle1!$B$2:$B$5</c:f>
              <c:numCache>
                <c:formatCode>General</c:formatCode>
                <c:ptCount val="4"/>
                <c:pt idx="0">
                  <c:v>77</c:v>
                </c:pt>
                <c:pt idx="1">
                  <c:v>85</c:v>
                </c:pt>
                <c:pt idx="2">
                  <c:v>89</c:v>
                </c:pt>
                <c:pt idx="3">
                  <c:v>81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F3F-4704-A9CB-92D630124CC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1874175663"/>
        <c:axId val="1895434032"/>
      </c:barChart>
      <c:catAx>
        <c:axId val="1874175663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1895434032"/>
        <c:crosses val="autoZero"/>
        <c:auto val="1"/>
        <c:lblAlgn val="ctr"/>
        <c:lblOffset val="100"/>
        <c:noMultiLvlLbl val="0"/>
      </c:catAx>
      <c:valAx>
        <c:axId val="1895434032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1874175663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17103644020867348"/>
          <c:y val="0.86476657928877176"/>
          <c:w val="0.65792711958265304"/>
          <c:h val="8.9309794963746802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de-DE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de-DE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8.0000543052420076E-2"/>
          <c:y val="8.3145514376632576E-2"/>
          <c:w val="0.89290502013172901"/>
          <c:h val="0.6804315116025518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Tabelle1!$B$1</c:f>
              <c:strCache>
                <c:ptCount val="1"/>
                <c:pt idx="0">
                  <c:v>Sehr resilient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e-D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Tabelle1!$A$2</c:f>
              <c:numCache>
                <c:formatCode>General</c:formatCode>
                <c:ptCount val="1"/>
              </c:numCache>
            </c:numRef>
          </c:cat>
          <c:val>
            <c:numRef>
              <c:f>Tabelle1!$B$2</c:f>
              <c:numCache>
                <c:formatCode>General</c:formatCode>
                <c:ptCount val="1"/>
                <c:pt idx="0">
                  <c:v>22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C52-4B3A-AC75-FFD0EFC9975D}"/>
            </c:ext>
          </c:extLst>
        </c:ser>
        <c:ser>
          <c:idx val="1"/>
          <c:order val="1"/>
          <c:tx>
            <c:strRef>
              <c:f>Tabelle1!$C$1</c:f>
              <c:strCache>
                <c:ptCount val="1"/>
                <c:pt idx="0">
                  <c:v>Eher resilient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e-D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Tabelle1!$A$2</c:f>
              <c:numCache>
                <c:formatCode>General</c:formatCode>
                <c:ptCount val="1"/>
              </c:numCache>
            </c:numRef>
          </c:cat>
          <c:val>
            <c:numRef>
              <c:f>Tabelle1!$C$2</c:f>
              <c:numCache>
                <c:formatCode>General</c:formatCode>
                <c:ptCount val="1"/>
                <c:pt idx="0">
                  <c:v>49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C52-4B3A-AC75-FFD0EFC9975D}"/>
            </c:ext>
          </c:extLst>
        </c:ser>
        <c:ser>
          <c:idx val="2"/>
          <c:order val="2"/>
          <c:tx>
            <c:strRef>
              <c:f>Tabelle1!$D$1</c:f>
              <c:strCache>
                <c:ptCount val="1"/>
                <c:pt idx="0">
                  <c:v>Teilweise resilient</c:v>
                </c:pt>
              </c:strCache>
            </c:strRef>
          </c:tx>
          <c:spPr>
            <a:solidFill>
              <a:srgbClr val="34A6DC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e-D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Tabelle1!$A$2</c:f>
              <c:numCache>
                <c:formatCode>General</c:formatCode>
                <c:ptCount val="1"/>
              </c:numCache>
            </c:numRef>
          </c:cat>
          <c:val>
            <c:numRef>
              <c:f>Tabelle1!$D$2</c:f>
              <c:numCache>
                <c:formatCode>General</c:formatCode>
                <c:ptCount val="1"/>
                <c:pt idx="0">
                  <c:v>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C52-4B3A-AC75-FFD0EFC9975D}"/>
            </c:ext>
          </c:extLst>
        </c:ser>
        <c:ser>
          <c:idx val="3"/>
          <c:order val="3"/>
          <c:tx>
            <c:strRef>
              <c:f>Tabelle1!$E$1</c:f>
              <c:strCache>
                <c:ptCount val="1"/>
                <c:pt idx="0">
                  <c:v>Wenig resilient</c:v>
                </c:pt>
              </c:strCache>
            </c:strRef>
          </c:tx>
          <c:spPr>
            <a:solidFill>
              <a:srgbClr val="A3DFF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e-D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Tabelle1!$A$2</c:f>
              <c:numCache>
                <c:formatCode>General</c:formatCode>
                <c:ptCount val="1"/>
              </c:numCache>
            </c:numRef>
          </c:cat>
          <c:val>
            <c:numRef>
              <c:f>Tabelle1!$E$2</c:f>
              <c:numCache>
                <c:formatCode>General</c:formatCode>
                <c:ptCount val="1"/>
                <c:pt idx="0">
                  <c:v>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6C52-4B3A-AC75-FFD0EFC9975D}"/>
            </c:ext>
          </c:extLst>
        </c:ser>
        <c:ser>
          <c:idx val="4"/>
          <c:order val="4"/>
          <c:tx>
            <c:strRef>
              <c:f>Tabelle1!$F$1</c:f>
              <c:strCache>
                <c:ptCount val="1"/>
                <c:pt idx="0">
                  <c:v>Überhaupt nicht resilient</c:v>
                </c:pt>
              </c:strCache>
            </c:strRef>
          </c:tx>
          <c:spPr>
            <a:solidFill>
              <a:srgbClr val="CAE9F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e-D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Tabelle1!$A$2</c:f>
              <c:numCache>
                <c:formatCode>General</c:formatCode>
                <c:ptCount val="1"/>
              </c:numCache>
            </c:numRef>
          </c:cat>
          <c:val>
            <c:numRef>
              <c:f>Tabelle1!$F$2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6C52-4B3A-AC75-FFD0EFC9975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924650223"/>
        <c:axId val="1895533872"/>
      </c:barChart>
      <c:catAx>
        <c:axId val="192465022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1895533872"/>
        <c:crosses val="autoZero"/>
        <c:auto val="1"/>
        <c:lblAlgn val="ctr"/>
        <c:lblOffset val="100"/>
        <c:noMultiLvlLbl val="0"/>
      </c:catAx>
      <c:valAx>
        <c:axId val="18955338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1924650223"/>
        <c:crosses val="autoZero"/>
        <c:crossBetween val="between"/>
      </c:valAx>
      <c:spPr>
        <a:noFill/>
        <a:ln w="25400">
          <a:noFill/>
        </a:ln>
        <a:effectLst/>
      </c:spPr>
    </c:plotArea>
    <c:legend>
      <c:legendPos val="b"/>
      <c:layout>
        <c:manualLayout>
          <c:xMode val="edge"/>
          <c:yMode val="edge"/>
          <c:x val="9.2464953724175902E-2"/>
          <c:y val="0.79816008965635221"/>
          <c:w val="0.85448018246561319"/>
          <c:h val="0.18410415219235618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de-DE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de-DE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Tabelle1!$B$1</c:f>
              <c:strCache>
                <c:ptCount val="1"/>
                <c:pt idx="0">
                  <c:v>Sehr resilient / Eher resilient</c:v>
                </c:pt>
              </c:strCache>
            </c:strRef>
          </c:tx>
          <c:spPr>
            <a:solidFill>
              <a:srgbClr val="0069B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e-D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Tabelle1!$A$2:$A$5</c:f>
              <c:strCache>
                <c:ptCount val="4"/>
                <c:pt idx="0">
                  <c:v>Amerika</c:v>
                </c:pt>
                <c:pt idx="1">
                  <c:v>Asien-Pazifik</c:v>
                </c:pt>
                <c:pt idx="2">
                  <c:v>Naher Osten</c:v>
                </c:pt>
                <c:pt idx="3">
                  <c:v>Insgesamt</c:v>
                </c:pt>
              </c:strCache>
            </c:strRef>
          </c:cat>
          <c:val>
            <c:numRef>
              <c:f>Tabelle1!$B$2:$B$5</c:f>
              <c:numCache>
                <c:formatCode>General</c:formatCode>
                <c:ptCount val="4"/>
                <c:pt idx="0">
                  <c:v>65</c:v>
                </c:pt>
                <c:pt idx="1">
                  <c:v>71</c:v>
                </c:pt>
                <c:pt idx="2">
                  <c:v>82</c:v>
                </c:pt>
                <c:pt idx="3">
                  <c:v>71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583-4D76-8FBC-9E7B41F233D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1874175663"/>
        <c:axId val="1895434032"/>
      </c:barChart>
      <c:catAx>
        <c:axId val="1874175663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1895434032"/>
        <c:crosses val="autoZero"/>
        <c:auto val="1"/>
        <c:lblAlgn val="ctr"/>
        <c:lblOffset val="100"/>
        <c:noMultiLvlLbl val="0"/>
      </c:catAx>
      <c:valAx>
        <c:axId val="1895434032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1874175663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de-DE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de-DE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513866095163651"/>
          <c:y val="1.0943365420404277E-2"/>
          <c:w val="0.36369340281795204"/>
          <c:h val="0.77490922038610566"/>
        </c:manualLayout>
      </c:layout>
      <c:doughnutChart>
        <c:varyColors val="1"/>
        <c:ser>
          <c:idx val="0"/>
          <c:order val="0"/>
          <c:tx>
            <c:strRef>
              <c:f>Tabelle1!$B$1</c:f>
              <c:strCache>
                <c:ptCount val="1"/>
                <c:pt idx="0">
                  <c:v>Spalte1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4D9C-4E67-A96B-85D1F1505367}"/>
              </c:ext>
            </c:extLst>
          </c:dPt>
          <c:dPt>
            <c:idx val="1"/>
            <c:bubble3D val="0"/>
            <c:spPr>
              <a:solidFill>
                <a:schemeClr val="accent1">
                  <a:lumMod val="20000"/>
                  <a:lumOff val="8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4D9C-4E67-A96B-85D1F1505367}"/>
              </c:ext>
            </c:extLst>
          </c:dPt>
          <c:dPt>
            <c:idx val="2"/>
            <c:bubble3D val="0"/>
            <c:spPr>
              <a:solidFill>
                <a:srgbClr val="CAE9F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4D9C-4E67-A96B-85D1F1505367}"/>
              </c:ext>
            </c:extLst>
          </c:dPt>
          <c:dLbls>
            <c:dLbl>
              <c:idx val="0"/>
              <c:spPr>
                <a:solidFill>
                  <a:srgbClr val="FFFFFF"/>
                </a:solidFill>
                <a:ln w="9525" cap="flat" cmpd="sng" algn="ctr">
                  <a:solidFill>
                    <a:srgbClr val="000000">
                      <a:lumMod val="25000"/>
                      <a:lumOff val="75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  <a:extLst>
                    <a:ext uri="{C807C97D-BFC1-408E-A445-0C87EB9F89A2}">
                      <ask:lineSketchStyleProps xmlns:ask="http://schemas.microsoft.com/office/drawing/2018/sketchyshapes" sd="0">
                        <a:custGeom>
                          <a:avLst/>
                          <a:gdLst/>
                          <a:ahLst/>
                          <a:cxnLst/>
                          <a:rect l="0" t="0" r="0" b="0"/>
                          <a:pathLst/>
                        </a:custGeom>
                        <ask:type/>
                      </ask:lineSketchStyleProps>
                    </a:ext>
                  </a:extLst>
                </a:ln>
                <a:effectLst/>
              </c:spPr>
              <c:txPr>
                <a:bodyPr rot="0" spcFirstLastPara="1" vertOverflow="clip" horzOverflow="clip" vert="horz" wrap="square" lIns="36576" tIns="18288" rIns="36576" bIns="18288" anchor="ctr" anchorCtr="1">
                  <a:spAutoFit/>
                </a:bodyPr>
                <a:lstStyle/>
                <a:p>
                  <a:pPr>
                    <a:defRPr sz="1600" b="0" i="0" u="none" strike="noStrike" kern="1200" baseline="0">
                      <a:solidFill>
                        <a:schemeClr val="dk1">
                          <a:lumMod val="65000"/>
                          <a:lumOff val="3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de-DE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  <a:noFill/>
                    <a:ln>
                      <a:noFill/>
                    </a:ln>
                  </c15:spPr>
                </c:ext>
                <c:ext xmlns:c16="http://schemas.microsoft.com/office/drawing/2014/chart" uri="{C3380CC4-5D6E-409C-BE32-E72D297353CC}">
                  <c16:uniqueId val="{00000001-4D9C-4E67-A96B-85D1F1505367}"/>
                </c:ext>
              </c:extLst>
            </c:dLbl>
            <c:dLbl>
              <c:idx val="1"/>
              <c:layout>
                <c:manualLayout>
                  <c:x val="0"/>
                  <c:y val="-8.4448882382212095E-3"/>
                </c:manualLayout>
              </c:layout>
              <c:spPr>
                <a:solidFill>
                  <a:srgbClr val="FFFFFF"/>
                </a:solidFill>
                <a:ln w="9525" cap="flat" cmpd="sng" algn="ctr">
                  <a:solidFill>
                    <a:srgbClr val="000000">
                      <a:lumMod val="25000"/>
                      <a:lumOff val="75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  <a:extLst>
                    <a:ext uri="{C807C97D-BFC1-408E-A445-0C87EB9F89A2}">
                      <ask:lineSketchStyleProps xmlns:ask="http://schemas.microsoft.com/office/drawing/2018/sketchyshapes" sd="0">
                        <a:custGeom>
                          <a:avLst/>
                          <a:gdLst/>
                          <a:ahLst/>
                          <a:cxnLst/>
                          <a:rect l="0" t="0" r="0" b="0"/>
                          <a:pathLst/>
                        </a:custGeom>
                        <ask:type/>
                      </ask:lineSketchStyleProps>
                    </a:ext>
                  </a:extLst>
                </a:ln>
                <a:effectLst/>
              </c:spPr>
              <c:txPr>
                <a:bodyPr rot="0" spcFirstLastPara="1" vertOverflow="clip" horzOverflow="clip" vert="horz" wrap="square" lIns="36576" tIns="18288" rIns="36576" bIns="18288" anchor="ctr" anchorCtr="1">
                  <a:spAutoFit/>
                </a:bodyPr>
                <a:lstStyle/>
                <a:p>
                  <a:pPr>
                    <a:defRPr sz="1600" b="0" i="0" u="none" strike="noStrike" kern="1200" baseline="0">
                      <a:solidFill>
                        <a:schemeClr val="dk1">
                          <a:lumMod val="65000"/>
                          <a:lumOff val="3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de-DE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  <a:noFill/>
                    <a:ln>
                      <a:noFill/>
                    </a:ln>
                  </c15:spPr>
                </c:ext>
                <c:ext xmlns:c16="http://schemas.microsoft.com/office/drawing/2014/chart" uri="{C3380CC4-5D6E-409C-BE32-E72D297353CC}">
                  <c16:uniqueId val="{00000003-4D9C-4E67-A96B-85D1F1505367}"/>
                </c:ext>
              </c:extLst>
            </c:dLbl>
            <c:dLbl>
              <c:idx val="2"/>
              <c:spPr>
                <a:solidFill>
                  <a:srgbClr val="FFFFFF"/>
                </a:solidFill>
                <a:ln w="9525" cap="flat" cmpd="sng" algn="ctr">
                  <a:solidFill>
                    <a:srgbClr val="000000">
                      <a:lumMod val="25000"/>
                      <a:lumOff val="75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  <a:extLst>
                    <a:ext uri="{C807C97D-BFC1-408E-A445-0C87EB9F89A2}">
                      <ask:lineSketchStyleProps xmlns:ask="http://schemas.microsoft.com/office/drawing/2018/sketchyshapes" sd="0">
                        <a:custGeom>
                          <a:avLst/>
                          <a:gdLst/>
                          <a:ahLst/>
                          <a:cxnLst/>
                          <a:rect l="0" t="0" r="0" b="0"/>
                          <a:pathLst/>
                        </a:custGeom>
                        <ask:type/>
                      </ask:lineSketchStyleProps>
                    </a:ext>
                  </a:extLst>
                </a:ln>
                <a:effectLst/>
              </c:spPr>
              <c:txPr>
                <a:bodyPr rot="0" spcFirstLastPara="1" vertOverflow="clip" horzOverflow="clip" vert="horz" wrap="square" lIns="36576" tIns="18288" rIns="36576" bIns="18288" anchor="ctr" anchorCtr="1">
                  <a:spAutoFit/>
                </a:bodyPr>
                <a:lstStyle/>
                <a:p>
                  <a:pPr>
                    <a:defRPr sz="1600" b="0" i="0" u="none" strike="noStrike" kern="1200" baseline="0">
                      <a:solidFill>
                        <a:schemeClr val="dk1">
                          <a:lumMod val="65000"/>
                          <a:lumOff val="3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de-DE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  <a:noFill/>
                    <a:ln>
                      <a:noFill/>
                    </a:ln>
                  </c15:spPr>
                </c:ext>
                <c:ext xmlns:c16="http://schemas.microsoft.com/office/drawing/2014/chart" uri="{C3380CC4-5D6E-409C-BE32-E72D297353CC}">
                  <c16:uniqueId val="{00000005-4D9C-4E67-A96B-85D1F1505367}"/>
                </c:ext>
              </c:extLst>
            </c:dLbl>
            <c:spPr>
              <a:solidFill>
                <a:srgbClr val="FFFFFF"/>
              </a:solidFill>
              <a:ln>
                <a:solidFill>
                  <a:srgbClr val="000000">
                    <a:lumMod val="25000"/>
                    <a:lumOff val="75000"/>
                  </a:srgbClr>
                </a:solidFill>
              </a:ln>
              <a:effectLst/>
            </c:spPr>
            <c:txPr>
              <a:bodyPr rot="0" spcFirstLastPara="1" vertOverflow="clip" horzOverflow="clip" vert="horz" wrap="square" lIns="36576" tIns="18288" rIns="36576" bIns="18288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dk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e-DE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Tabelle1!$A$2:$A$4</c:f>
              <c:strCache>
                <c:ptCount val="3"/>
                <c:pt idx="0">
                  <c:v>Invested, expand 5y</c:v>
                </c:pt>
                <c:pt idx="1">
                  <c:v>Invested, expand 3-5y</c:v>
                </c:pt>
                <c:pt idx="2">
                  <c:v>Not invested, consider 5y</c:v>
                </c:pt>
              </c:strCache>
            </c:strRef>
          </c:cat>
          <c:val>
            <c:numRef>
              <c:f>Tabelle1!$B$2:$B$4</c:f>
              <c:numCache>
                <c:formatCode>General</c:formatCode>
                <c:ptCount val="3"/>
                <c:pt idx="0">
                  <c:v>61</c:v>
                </c:pt>
                <c:pt idx="1">
                  <c:v>6</c:v>
                </c:pt>
                <c:pt idx="2">
                  <c:v>33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4D9C-4E67-A96B-85D1F150536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50"/>
      </c:doughnutChart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de-DE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Tabelle1!$B$1</c:f>
              <c:strCache>
                <c:ptCount val="1"/>
                <c:pt idx="0">
                  <c:v>Verkauf von Waren und/oder Dienstleistungen an Kunden in Europa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fld id="{42134F4D-E272-4C5C-B7B7-6423EEBCA707}" type="VALUE">
                      <a:rPr lang="en-US" smtClean="0"/>
                      <a:pPr/>
                      <a:t>[VALUE]</a:t>
                    </a:fld>
                    <a:endParaRPr lang="de-DE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0-BE48-42B7-8E14-1D7BB069E89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e-D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Tabelle1!$A$2</c:f>
              <c:numCache>
                <c:formatCode>General</c:formatCode>
                <c:ptCount val="1"/>
              </c:numCache>
            </c:numRef>
          </c:cat>
          <c:val>
            <c:numRef>
              <c:f>Tabelle1!$B$2</c:f>
              <c:numCache>
                <c:formatCode>General</c:formatCode>
                <c:ptCount val="1"/>
                <c:pt idx="0">
                  <c:v>73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E48-42B7-8E14-1D7BB069E895}"/>
            </c:ext>
          </c:extLst>
        </c:ser>
        <c:ser>
          <c:idx val="1"/>
          <c:order val="1"/>
          <c:tx>
            <c:strRef>
              <c:f>Tabelle1!$C$1</c:f>
              <c:strCache>
                <c:ptCount val="1"/>
                <c:pt idx="0">
                  <c:v>Eigene Vertriebs- oder Verkaufsteams in Europa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fld id="{57CA1FA5-0763-4244-A02B-27F6C41B3C7B}" type="VALUE">
                      <a:rPr lang="en-US" smtClean="0"/>
                      <a:pPr/>
                      <a:t>[VALUE]</a:t>
                    </a:fld>
                    <a:endParaRPr lang="de-DE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2-BE48-42B7-8E14-1D7BB069E89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e-D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Tabelle1!$A$2</c:f>
              <c:numCache>
                <c:formatCode>General</c:formatCode>
                <c:ptCount val="1"/>
              </c:numCache>
            </c:numRef>
          </c:cat>
          <c:val>
            <c:numRef>
              <c:f>Tabelle1!$C$2</c:f>
              <c:numCache>
                <c:formatCode>General</c:formatCode>
                <c:ptCount val="1"/>
                <c:pt idx="0">
                  <c:v>59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BE48-42B7-8E14-1D7BB069E895}"/>
            </c:ext>
          </c:extLst>
        </c:ser>
        <c:ser>
          <c:idx val="2"/>
          <c:order val="2"/>
          <c:tx>
            <c:strRef>
              <c:f>Tabelle1!$D$1</c:f>
              <c:strCache>
                <c:ptCount val="1"/>
                <c:pt idx="0">
                  <c:v>Produktion bzw. Herstellung von Waren in Europa</c:v>
                </c:pt>
              </c:strCache>
            </c:strRef>
          </c:tx>
          <c:spPr>
            <a:solidFill>
              <a:srgbClr val="34A6DC"/>
            </a:solidFill>
            <a:ln>
              <a:noFill/>
            </a:ln>
            <a:effectLst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fld id="{6FC685DE-57D6-4913-B92D-51AB473CADE0}" type="VALUE">
                      <a:rPr lang="en-US" smtClean="0"/>
                      <a:pPr/>
                      <a:t>[VALUE]</a:t>
                    </a:fld>
                    <a:endParaRPr lang="de-DE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4-BE48-42B7-8E14-1D7BB069E89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e-D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Tabelle1!$A$2</c:f>
              <c:numCache>
                <c:formatCode>General</c:formatCode>
                <c:ptCount val="1"/>
              </c:numCache>
            </c:numRef>
          </c:cat>
          <c:val>
            <c:numRef>
              <c:f>Tabelle1!$D$2</c:f>
              <c:numCache>
                <c:formatCode>General</c:formatCode>
                <c:ptCount val="1"/>
                <c:pt idx="0">
                  <c:v>19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BE48-42B7-8E14-1D7BB069E89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924650223"/>
        <c:axId val="1895533872"/>
      </c:barChart>
      <c:catAx>
        <c:axId val="192465022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1895533872"/>
        <c:crosses val="autoZero"/>
        <c:auto val="1"/>
        <c:lblAlgn val="ctr"/>
        <c:lblOffset val="100"/>
        <c:noMultiLvlLbl val="0"/>
      </c:catAx>
      <c:valAx>
        <c:axId val="18955338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1924650223"/>
        <c:crosses val="autoZero"/>
        <c:crossBetween val="between"/>
      </c:valAx>
      <c:spPr>
        <a:noFill/>
        <a:ln w="25400">
          <a:noFill/>
        </a:ln>
        <a:effectLst/>
      </c:spPr>
    </c:plotArea>
    <c:legend>
      <c:legendPos val="b"/>
      <c:legendEntry>
        <c:idx val="0"/>
        <c:txPr>
          <a:bodyPr rot="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</c:legendEntry>
      <c:legendEntry>
        <c:idx val="1"/>
        <c:txPr>
          <a:bodyPr rot="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</c:legendEntry>
      <c:legendEntry>
        <c:idx val="2"/>
        <c:txPr>
          <a:bodyPr rot="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</c:legendEntry>
      <c:layout>
        <c:manualLayout>
          <c:xMode val="edge"/>
          <c:yMode val="edge"/>
          <c:x val="7.4712743522264355E-2"/>
          <c:y val="0.69792362671849995"/>
          <c:w val="0.85448018246561319"/>
          <c:h val="0.29708437101378848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de-DE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de-DE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4536774755931326"/>
          <c:y val="0.17583922603371205"/>
          <c:w val="0.51095727634047727"/>
          <c:h val="0.7646897438503677"/>
        </c:manualLayout>
      </c:layout>
      <c:doughnutChart>
        <c:varyColors val="1"/>
        <c:ser>
          <c:idx val="0"/>
          <c:order val="0"/>
          <c:tx>
            <c:strRef>
              <c:f>Tabelle1!$B$1</c:f>
              <c:strCache>
                <c:ptCount val="1"/>
                <c:pt idx="0">
                  <c:v>Spalte1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F06D-4206-A8D0-4A60C1EB6097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F06D-4206-A8D0-4A60C1EB6097}"/>
              </c:ext>
            </c:extLst>
          </c:dPt>
          <c:dPt>
            <c:idx val="2"/>
            <c:bubble3D val="0"/>
            <c:spPr>
              <a:solidFill>
                <a:srgbClr val="3286BF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F06D-4206-A8D0-4A60C1EB6097}"/>
              </c:ext>
            </c:extLst>
          </c:dPt>
          <c:dLbls>
            <c:dLbl>
              <c:idx val="0"/>
              <c:spPr>
                <a:solidFill>
                  <a:srgbClr val="FFFFFF"/>
                </a:solidFill>
                <a:ln w="9525" cap="flat" cmpd="sng" algn="ctr">
                  <a:solidFill>
                    <a:srgbClr val="000000">
                      <a:lumMod val="25000"/>
                      <a:lumOff val="75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  <a:extLst>
                    <a:ext uri="{C807C97D-BFC1-408E-A445-0C87EB9F89A2}">
                      <ask:lineSketchStyleProps xmlns:ask="http://schemas.microsoft.com/office/drawing/2018/sketchyshapes" sd="0">
                        <a:custGeom>
                          <a:avLst/>
                          <a:gdLst/>
                          <a:ahLst/>
                          <a:cxnLst/>
                          <a:rect l="0" t="0" r="0" b="0"/>
                          <a:pathLst/>
                        </a:custGeom>
                        <ask:type/>
                      </ask:lineSketchStyleProps>
                    </a:ext>
                  </a:extLst>
                </a:ln>
                <a:effectLst/>
              </c:spPr>
              <c:txPr>
                <a:bodyPr rot="0" spcFirstLastPara="1" vertOverflow="clip" horzOverflow="clip" vert="horz" wrap="square" lIns="36576" tIns="18288" rIns="36576" bIns="18288" anchor="ctr" anchorCtr="1">
                  <a:spAutoFit/>
                </a:bodyPr>
                <a:lstStyle/>
                <a:p>
                  <a:pPr>
                    <a:defRPr sz="1000" b="0" i="0" u="none" strike="noStrike" kern="1200" baseline="0">
                      <a:solidFill>
                        <a:schemeClr val="dk1">
                          <a:lumMod val="65000"/>
                          <a:lumOff val="3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de-DE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  <a:noFill/>
                    <a:ln>
                      <a:noFill/>
                    </a:ln>
                  </c15:spPr>
                </c:ext>
                <c:ext xmlns:c16="http://schemas.microsoft.com/office/drawing/2014/chart" uri="{C3380CC4-5D6E-409C-BE32-E72D297353CC}">
                  <c16:uniqueId val="{00000001-F06D-4206-A8D0-4A60C1EB6097}"/>
                </c:ext>
              </c:extLst>
            </c:dLbl>
            <c:dLbl>
              <c:idx val="1"/>
              <c:spPr>
                <a:solidFill>
                  <a:srgbClr val="FFFFFF"/>
                </a:solidFill>
                <a:ln w="9525" cap="flat" cmpd="sng" algn="ctr">
                  <a:solidFill>
                    <a:srgbClr val="000000">
                      <a:lumMod val="25000"/>
                      <a:lumOff val="75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  <a:extLst>
                    <a:ext uri="{C807C97D-BFC1-408E-A445-0C87EB9F89A2}">
                      <ask:lineSketchStyleProps xmlns:ask="http://schemas.microsoft.com/office/drawing/2018/sketchyshapes" sd="0">
                        <a:custGeom>
                          <a:avLst/>
                          <a:gdLst/>
                          <a:ahLst/>
                          <a:cxnLst/>
                          <a:rect l="0" t="0" r="0" b="0"/>
                          <a:pathLst/>
                        </a:custGeom>
                        <ask:type/>
                      </ask:lineSketchStyleProps>
                    </a:ext>
                  </a:extLst>
                </a:ln>
                <a:effectLst/>
              </c:spPr>
              <c:txPr>
                <a:bodyPr rot="0" spcFirstLastPara="1" vertOverflow="clip" horzOverflow="clip" vert="horz" wrap="square" lIns="36576" tIns="18288" rIns="36576" bIns="18288" anchor="ctr" anchorCtr="1">
                  <a:spAutoFit/>
                </a:bodyPr>
                <a:lstStyle/>
                <a:p>
                  <a:pPr>
                    <a:defRPr sz="1000" b="0" i="0" u="none" strike="noStrike" kern="1200" baseline="0">
                      <a:solidFill>
                        <a:schemeClr val="dk1">
                          <a:lumMod val="65000"/>
                          <a:lumOff val="3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de-DE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  <a:noFill/>
                    <a:ln>
                      <a:noFill/>
                    </a:ln>
                  </c15:spPr>
                </c:ext>
                <c:ext xmlns:c16="http://schemas.microsoft.com/office/drawing/2014/chart" uri="{C3380CC4-5D6E-409C-BE32-E72D297353CC}">
                  <c16:uniqueId val="{00000003-F06D-4206-A8D0-4A60C1EB6097}"/>
                </c:ext>
              </c:extLst>
            </c:dLbl>
            <c:dLbl>
              <c:idx val="2"/>
              <c:layout>
                <c:manualLayout>
                  <c:x val="-7.3464769051507747E-17"/>
                  <c:y val="-8.3235660691249186E-2"/>
                </c:manualLayout>
              </c:layout>
              <c:spPr>
                <a:solidFill>
                  <a:srgbClr val="FFFFFF"/>
                </a:solidFill>
                <a:ln w="9525" cap="flat" cmpd="sng" algn="ctr">
                  <a:solidFill>
                    <a:srgbClr val="000000">
                      <a:lumMod val="25000"/>
                      <a:lumOff val="75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  <a:extLst>
                    <a:ext uri="{C807C97D-BFC1-408E-A445-0C87EB9F89A2}">
                      <ask:lineSketchStyleProps xmlns:ask="http://schemas.microsoft.com/office/drawing/2018/sketchyshapes" sd="0">
                        <a:custGeom>
                          <a:avLst/>
                          <a:gdLst/>
                          <a:ahLst/>
                          <a:cxnLst/>
                          <a:rect l="0" t="0" r="0" b="0"/>
                          <a:pathLst/>
                        </a:custGeom>
                        <ask:type/>
                      </ask:lineSketchStyleProps>
                    </a:ext>
                  </a:extLst>
                </a:ln>
                <a:effectLst/>
              </c:spPr>
              <c:txPr>
                <a:bodyPr rot="0" spcFirstLastPara="1" vertOverflow="clip" horzOverflow="clip" vert="horz" wrap="square" lIns="36576" tIns="18288" rIns="36576" bIns="18288" anchor="ctr" anchorCtr="1">
                  <a:spAutoFit/>
                </a:bodyPr>
                <a:lstStyle/>
                <a:p>
                  <a:pPr>
                    <a:defRPr sz="1000" b="0" i="0" u="none" strike="noStrike" kern="1200" baseline="0">
                      <a:solidFill>
                        <a:schemeClr val="dk1">
                          <a:lumMod val="65000"/>
                          <a:lumOff val="3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de-DE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  <a:noFill/>
                    <a:ln>
                      <a:noFill/>
                    </a:ln>
                  </c15:spPr>
                </c:ext>
                <c:ext xmlns:c16="http://schemas.microsoft.com/office/drawing/2014/chart" uri="{C3380CC4-5D6E-409C-BE32-E72D297353CC}">
                  <c16:uniqueId val="{00000005-F06D-4206-A8D0-4A60C1EB6097}"/>
                </c:ext>
              </c:extLst>
            </c:dLbl>
            <c:spPr>
              <a:solidFill>
                <a:srgbClr val="FFFFFF"/>
              </a:solidFill>
              <a:ln>
                <a:solidFill>
                  <a:srgbClr val="000000">
                    <a:lumMod val="25000"/>
                    <a:lumOff val="75000"/>
                  </a:srgbClr>
                </a:solidFill>
              </a:ln>
              <a:effectLst/>
            </c:spPr>
            <c:txPr>
              <a:bodyPr rot="0" spcFirstLastPara="1" vertOverflow="clip" horzOverflow="clip" vert="horz" wrap="square" lIns="36576" tIns="18288" rIns="36576" bIns="18288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chemeClr val="dk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e-DE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Tabelle1!$A$2:$A$4</c:f>
              <c:strCache>
                <c:ptCount val="3"/>
                <c:pt idx="0">
                  <c:v>Very important</c:v>
                </c:pt>
                <c:pt idx="1">
                  <c:v>Somewhat important</c:v>
                </c:pt>
                <c:pt idx="2">
                  <c:v>Not very important</c:v>
                </c:pt>
              </c:strCache>
            </c:strRef>
          </c:cat>
          <c:val>
            <c:numRef>
              <c:f>Tabelle1!$B$2:$B$4</c:f>
              <c:numCache>
                <c:formatCode>0%</c:formatCode>
                <c:ptCount val="3"/>
                <c:pt idx="0">
                  <c:v>0.57999999999999996</c:v>
                </c:pt>
                <c:pt idx="1">
                  <c:v>0.41</c:v>
                </c:pt>
                <c:pt idx="2">
                  <c:v>0.01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F06D-4206-A8D0-4A60C1EB609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50"/>
      </c:doughnutChart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de-DE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4536774755931326"/>
          <c:y val="0.17583922603371205"/>
          <c:w val="0.51095727634047727"/>
          <c:h val="0.7646897438503677"/>
        </c:manualLayout>
      </c:layout>
      <c:doughnutChart>
        <c:varyColors val="1"/>
        <c:ser>
          <c:idx val="0"/>
          <c:order val="0"/>
          <c:tx>
            <c:strRef>
              <c:f>Tabelle1!$B$1</c:f>
              <c:strCache>
                <c:ptCount val="1"/>
                <c:pt idx="0">
                  <c:v>Spalte1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18FE-43AF-8FD4-DDA63BC378F4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18FE-43AF-8FD4-DDA63BC378F4}"/>
              </c:ext>
            </c:extLst>
          </c:dPt>
          <c:dPt>
            <c:idx val="2"/>
            <c:bubble3D val="0"/>
            <c:spPr>
              <a:solidFill>
                <a:srgbClr val="3286BF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18FE-43AF-8FD4-DDA63BC378F4}"/>
              </c:ext>
            </c:extLst>
          </c:dPt>
          <c:dPt>
            <c:idx val="3"/>
            <c:bubble3D val="0"/>
            <c:spPr>
              <a:solidFill>
                <a:srgbClr val="34A6DC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18FE-43AF-8FD4-DDA63BC378F4}"/>
              </c:ext>
            </c:extLst>
          </c:dPt>
          <c:dLbls>
            <c:dLbl>
              <c:idx val="0"/>
              <c:spPr>
                <a:solidFill>
                  <a:srgbClr val="FFFFFF"/>
                </a:solidFill>
                <a:ln w="9525" cap="flat" cmpd="sng" algn="ctr">
                  <a:solidFill>
                    <a:srgbClr val="000000">
                      <a:lumMod val="25000"/>
                      <a:lumOff val="75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  <a:extLst>
                    <a:ext uri="{C807C97D-BFC1-408E-A445-0C87EB9F89A2}">
                      <ask:lineSketchStyleProps xmlns:ask="http://schemas.microsoft.com/office/drawing/2018/sketchyshapes" sd="0">
                        <a:custGeom>
                          <a:avLst/>
                          <a:gdLst/>
                          <a:ahLst/>
                          <a:cxnLst/>
                          <a:rect l="0" t="0" r="0" b="0"/>
                          <a:pathLst/>
                        </a:custGeom>
                        <ask:type/>
                      </ask:lineSketchStyleProps>
                    </a:ext>
                  </a:extLst>
                </a:ln>
                <a:effectLst/>
              </c:spPr>
              <c:txPr>
                <a:bodyPr rot="0" spcFirstLastPara="1" vertOverflow="clip" horzOverflow="clip" vert="horz" wrap="square" lIns="36576" tIns="18288" rIns="36576" bIns="18288" anchor="ctr" anchorCtr="1">
                  <a:spAutoFit/>
                </a:bodyPr>
                <a:lstStyle/>
                <a:p>
                  <a:pPr>
                    <a:defRPr sz="1000" b="0" i="0" u="none" strike="noStrike" kern="1200" baseline="0">
                      <a:solidFill>
                        <a:schemeClr val="dk1">
                          <a:lumMod val="65000"/>
                          <a:lumOff val="3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de-DE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  <a:noFill/>
                    <a:ln>
                      <a:noFill/>
                    </a:ln>
                  </c15:spPr>
                </c:ext>
                <c:ext xmlns:c16="http://schemas.microsoft.com/office/drawing/2014/chart" uri="{C3380CC4-5D6E-409C-BE32-E72D297353CC}">
                  <c16:uniqueId val="{00000001-18FE-43AF-8FD4-DDA63BC378F4}"/>
                </c:ext>
              </c:extLst>
            </c:dLbl>
            <c:dLbl>
              <c:idx val="1"/>
              <c:spPr>
                <a:solidFill>
                  <a:srgbClr val="FFFFFF"/>
                </a:solidFill>
                <a:ln w="9525" cap="flat" cmpd="sng" algn="ctr">
                  <a:solidFill>
                    <a:srgbClr val="000000">
                      <a:lumMod val="25000"/>
                      <a:lumOff val="75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  <a:extLst>
                    <a:ext uri="{C807C97D-BFC1-408E-A445-0C87EB9F89A2}">
                      <ask:lineSketchStyleProps xmlns:ask="http://schemas.microsoft.com/office/drawing/2018/sketchyshapes" sd="0">
                        <a:custGeom>
                          <a:avLst/>
                          <a:gdLst/>
                          <a:ahLst/>
                          <a:cxnLst/>
                          <a:rect l="0" t="0" r="0" b="0"/>
                          <a:pathLst/>
                        </a:custGeom>
                        <ask:type/>
                      </ask:lineSketchStyleProps>
                    </a:ext>
                  </a:extLst>
                </a:ln>
                <a:effectLst/>
              </c:spPr>
              <c:txPr>
                <a:bodyPr rot="0" spcFirstLastPara="1" vertOverflow="clip" horzOverflow="clip" vert="horz" wrap="square" lIns="36576" tIns="18288" rIns="36576" bIns="18288" anchor="ctr" anchorCtr="1">
                  <a:spAutoFit/>
                </a:bodyPr>
                <a:lstStyle/>
                <a:p>
                  <a:pPr>
                    <a:defRPr sz="1000" b="0" i="0" u="none" strike="noStrike" kern="1200" baseline="0">
                      <a:solidFill>
                        <a:schemeClr val="dk1">
                          <a:lumMod val="65000"/>
                          <a:lumOff val="3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de-DE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  <a:noFill/>
                    <a:ln>
                      <a:noFill/>
                    </a:ln>
                  </c15:spPr>
                </c:ext>
                <c:ext xmlns:c16="http://schemas.microsoft.com/office/drawing/2014/chart" uri="{C3380CC4-5D6E-409C-BE32-E72D297353CC}">
                  <c16:uniqueId val="{00000003-18FE-43AF-8FD4-DDA63BC378F4}"/>
                </c:ext>
              </c:extLst>
            </c:dLbl>
            <c:dLbl>
              <c:idx val="2"/>
              <c:layout>
                <c:manualLayout>
                  <c:x val="-6.0108232682281763E-2"/>
                  <c:y val="-7.6299355633645122E-2"/>
                </c:manualLayout>
              </c:layout>
              <c:spPr>
                <a:solidFill>
                  <a:srgbClr val="FFFFFF"/>
                </a:solidFill>
                <a:ln w="9525" cap="flat" cmpd="sng" algn="ctr">
                  <a:solidFill>
                    <a:srgbClr val="000000">
                      <a:lumMod val="25000"/>
                      <a:lumOff val="75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  <a:extLst>
                    <a:ext uri="{C807C97D-BFC1-408E-A445-0C87EB9F89A2}">
                      <ask:lineSketchStyleProps xmlns:ask="http://schemas.microsoft.com/office/drawing/2018/sketchyshapes" sd="0">
                        <a:custGeom>
                          <a:avLst/>
                          <a:gdLst/>
                          <a:ahLst/>
                          <a:cxnLst/>
                          <a:rect l="0" t="0" r="0" b="0"/>
                          <a:pathLst/>
                        </a:custGeom>
                        <ask:type/>
                      </ask:lineSketchStyleProps>
                    </a:ext>
                  </a:extLst>
                </a:ln>
                <a:effectLst/>
              </c:spPr>
              <c:txPr>
                <a:bodyPr rot="0" spcFirstLastPara="1" vertOverflow="clip" horzOverflow="clip" vert="horz" wrap="square" lIns="36576" tIns="18288" rIns="36576" bIns="18288" anchor="ctr" anchorCtr="1">
                  <a:spAutoFit/>
                </a:bodyPr>
                <a:lstStyle/>
                <a:p>
                  <a:pPr>
                    <a:defRPr sz="1000" b="0" i="0" u="none" strike="noStrike" kern="1200" baseline="0">
                      <a:solidFill>
                        <a:schemeClr val="dk1">
                          <a:lumMod val="65000"/>
                          <a:lumOff val="3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de-DE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  <a:noFill/>
                    <a:ln>
                      <a:noFill/>
                    </a:ln>
                  </c15:spPr>
                </c:ext>
                <c:ext xmlns:c16="http://schemas.microsoft.com/office/drawing/2014/chart" uri="{C3380CC4-5D6E-409C-BE32-E72D297353CC}">
                  <c16:uniqueId val="{00000005-18FE-43AF-8FD4-DDA63BC378F4}"/>
                </c:ext>
              </c:extLst>
            </c:dLbl>
            <c:dLbl>
              <c:idx val="3"/>
              <c:layout>
                <c:manualLayout>
                  <c:x val="8.0144310243042347E-3"/>
                  <c:y val="-7.0871560384631771E-2"/>
                </c:manualLayout>
              </c:layout>
              <c:spPr>
                <a:solidFill>
                  <a:srgbClr val="FFFFFF"/>
                </a:solidFill>
                <a:ln w="9525" cap="flat" cmpd="sng" algn="ctr">
                  <a:solidFill>
                    <a:srgbClr val="000000">
                      <a:lumMod val="25000"/>
                      <a:lumOff val="75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  <a:extLst>
                    <a:ext uri="{C807C97D-BFC1-408E-A445-0C87EB9F89A2}">
                      <ask:lineSketchStyleProps xmlns:ask="http://schemas.microsoft.com/office/drawing/2018/sketchyshapes" sd="0">
                        <a:custGeom>
                          <a:avLst/>
                          <a:gdLst/>
                          <a:ahLst/>
                          <a:cxnLst/>
                          <a:rect l="0" t="0" r="0" b="0"/>
                          <a:pathLst/>
                        </a:custGeom>
                        <ask:type/>
                      </ask:lineSketchStyleProps>
                    </a:ext>
                  </a:extLst>
                </a:ln>
                <a:effectLst/>
              </c:spPr>
              <c:txPr>
                <a:bodyPr rot="0" spcFirstLastPara="1" vertOverflow="clip" horzOverflow="clip" vert="horz" wrap="square" lIns="36576" tIns="18288" rIns="36576" bIns="18288" anchor="ctr" anchorCtr="1">
                  <a:spAutoFit/>
                </a:bodyPr>
                <a:lstStyle/>
                <a:p>
                  <a:pPr>
                    <a:defRPr sz="1000" b="0" i="0" u="none" strike="noStrike" kern="1200" baseline="0">
                      <a:solidFill>
                        <a:schemeClr val="dk1">
                          <a:lumMod val="65000"/>
                          <a:lumOff val="3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de-DE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  <a:noFill/>
                    <a:ln>
                      <a:noFill/>
                    </a:ln>
                  </c15:spPr>
                </c:ext>
                <c:ext xmlns:c16="http://schemas.microsoft.com/office/drawing/2014/chart" uri="{C3380CC4-5D6E-409C-BE32-E72D297353CC}">
                  <c16:uniqueId val="{00000007-18FE-43AF-8FD4-DDA63BC378F4}"/>
                </c:ext>
              </c:extLst>
            </c:dLbl>
            <c:spPr>
              <a:solidFill>
                <a:srgbClr val="FFFFFF"/>
              </a:solidFill>
              <a:ln>
                <a:solidFill>
                  <a:srgbClr val="000000">
                    <a:lumMod val="25000"/>
                    <a:lumOff val="75000"/>
                  </a:srgbClr>
                </a:solidFill>
              </a:ln>
              <a:effectLst/>
            </c:spPr>
            <c:txPr>
              <a:bodyPr rot="0" spcFirstLastPara="1" vertOverflow="clip" horzOverflow="clip" vert="horz" wrap="square" lIns="36576" tIns="18288" rIns="36576" bIns="18288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chemeClr val="dk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e-DE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Tabelle1!$A$2:$A$5</c:f>
              <c:strCache>
                <c:ptCount val="4"/>
                <c:pt idx="0">
                  <c:v>Very important</c:v>
                </c:pt>
                <c:pt idx="1">
                  <c:v>Somewhat important</c:v>
                </c:pt>
                <c:pt idx="2">
                  <c:v>Not very important</c:v>
                </c:pt>
                <c:pt idx="3">
                  <c:v>Not important at all</c:v>
                </c:pt>
              </c:strCache>
            </c:strRef>
          </c:cat>
          <c:val>
            <c:numRef>
              <c:f>Tabelle1!$B$2:$B$5</c:f>
              <c:numCache>
                <c:formatCode>0%</c:formatCode>
                <c:ptCount val="4"/>
                <c:pt idx="0">
                  <c:v>0.51</c:v>
                </c:pt>
                <c:pt idx="1">
                  <c:v>0.41</c:v>
                </c:pt>
                <c:pt idx="2">
                  <c:v>7.0000000000000007E-2</c:v>
                </c:pt>
                <c:pt idx="3">
                  <c:v>0.01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18FE-43AF-8FD4-DDA63BC378F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50"/>
      </c:doughnutChart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de-DE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Tabelle1!$B$1</c:f>
              <c:strCache>
                <c:ptCount val="1"/>
                <c:pt idx="0">
                  <c:v>Spalte1</c:v>
                </c:pt>
              </c:strCache>
            </c:strRef>
          </c:tx>
          <c:spPr>
            <a:solidFill>
              <a:srgbClr val="0069B1"/>
            </a:solidFill>
            <a:ln>
              <a:noFill/>
            </a:ln>
            <a:effectLst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fld id="{7DBB7708-B868-4106-97F7-3D2B8CAADB9D}" type="VALUE">
                      <a:rPr lang="en-US" smtClean="0"/>
                      <a:pPr/>
                      <a:t>[VALUE]</a:t>
                    </a:fld>
                    <a:endParaRPr lang="de-DE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0-C55F-41AD-A8E6-2737815FAEBF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fld id="{97F8B64F-741B-48E6-A46F-4CD3CB74C48B}" type="VALUE">
                      <a:rPr lang="en-US" smtClean="0"/>
                      <a:pPr/>
                      <a:t>[VALUE]</a:t>
                    </a:fld>
                    <a:endParaRPr lang="de-DE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C55F-41AD-A8E6-2737815FAEBF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fld id="{C53B52B8-1646-4DAB-9015-AEC6900ED5EF}" type="VALUE">
                      <a:rPr lang="en-US" smtClean="0"/>
                      <a:pPr/>
                      <a:t>[VALUE]</a:t>
                    </a:fld>
                    <a:endParaRPr lang="de-DE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2-C55F-41AD-A8E6-2737815FAEBF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fld id="{C0A48142-54F8-4566-99DE-A3F435A0E098}" type="VALUE">
                      <a:rPr lang="en-US" smtClean="0"/>
                      <a:pPr/>
                      <a:t>[VALUE]</a:t>
                    </a:fld>
                    <a:endParaRPr lang="de-DE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C55F-41AD-A8E6-2737815FAEBF}"/>
                </c:ext>
              </c:extLst>
            </c:dLbl>
            <c:dLbl>
              <c:idx val="4"/>
              <c:tx>
                <c:rich>
                  <a:bodyPr/>
                  <a:lstStyle/>
                  <a:p>
                    <a:fld id="{385CD311-5DDC-475C-9AF2-7B99116F9DAF}" type="VALUE">
                      <a:rPr lang="en-US" smtClean="0"/>
                      <a:pPr/>
                      <a:t>[VALUE]</a:t>
                    </a:fld>
                    <a:endParaRPr lang="de-DE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4-C55F-41AD-A8E6-2737815FAEB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e-D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Tabelle1!$A$2:$A$6</c:f>
              <c:strCache>
                <c:ptCount val="5"/>
                <c:pt idx="0">
                  <c:v>Marktwachstum &amp; Skalierung</c:v>
                </c:pt>
                <c:pt idx="1">
                  <c:v>Qualifizierte Arbeitskräfte</c:v>
                </c:pt>
                <c:pt idx="2">
                  <c:v>Industrielle Kapazitäten</c:v>
                </c:pt>
                <c:pt idx="3">
                  <c:v>Innovation 
&amp; künstliche Intelligenz</c:v>
                </c:pt>
                <c:pt idx="4">
                  <c:v>Infrastruktur &amp; Logistik </c:v>
                </c:pt>
              </c:strCache>
            </c:strRef>
          </c:cat>
          <c:val>
            <c:numRef>
              <c:f>Tabelle1!$B$2:$B$6</c:f>
              <c:numCache>
                <c:formatCode>General</c:formatCode>
                <c:ptCount val="5"/>
                <c:pt idx="0">
                  <c:v>55</c:v>
                </c:pt>
                <c:pt idx="1">
                  <c:v>56</c:v>
                </c:pt>
                <c:pt idx="2">
                  <c:v>56</c:v>
                </c:pt>
                <c:pt idx="3">
                  <c:v>58</c:v>
                </c:pt>
                <c:pt idx="4">
                  <c:v>59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C55F-41AD-A8E6-2737815FAEB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1874175663"/>
        <c:axId val="1895434032"/>
      </c:barChart>
      <c:catAx>
        <c:axId val="1874175663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1895434032"/>
        <c:crossesAt val="0.52"/>
        <c:auto val="1"/>
        <c:lblAlgn val="ctr"/>
        <c:lblOffset val="100"/>
        <c:noMultiLvlLbl val="0"/>
      </c:catAx>
      <c:valAx>
        <c:axId val="1895434032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1874175663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de-DE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Tabelle1!$B$1</c:f>
              <c:strCache>
                <c:ptCount val="1"/>
                <c:pt idx="0">
                  <c:v>Platz 1</c:v>
                </c:pt>
              </c:strCache>
            </c:strRef>
          </c:tx>
          <c:spPr>
            <a:solidFill>
              <a:srgbClr val="0069B1"/>
            </a:solidFill>
            <a:ln>
              <a:noFill/>
            </a:ln>
            <a:effectLst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fld id="{ABEF828C-D22D-4237-A963-CDED42EE836E}" type="VALUE">
                      <a:rPr lang="en-US" smtClean="0"/>
                      <a:pPr/>
                      <a:t>[VALUE]</a:t>
                    </a:fld>
                    <a:endParaRPr lang="de-DE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0-D48C-45C8-ADA6-312EDCBBEBDC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fld id="{2EC4AD6D-1CBD-4CAE-97D8-BB58128EADC5}" type="VALUE">
                      <a:rPr lang="en-US" smtClean="0"/>
                      <a:pPr/>
                      <a:t>[VALUE]</a:t>
                    </a:fld>
                    <a:endParaRPr lang="de-DE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D48C-45C8-ADA6-312EDCBBEBDC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fld id="{3A913352-73E9-4411-A2D8-63BCD6A264BE}" type="VALUE">
                      <a:rPr lang="en-US" smtClean="0"/>
                      <a:pPr/>
                      <a:t>[VALUE]</a:t>
                    </a:fld>
                    <a:endParaRPr lang="de-DE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2-D48C-45C8-ADA6-312EDCBBEBDC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fld id="{AA6E4AEA-096F-4019-85F8-890AF68E64CE}" type="VALUE">
                      <a:rPr lang="en-US" smtClean="0"/>
                      <a:pPr/>
                      <a:t>[VALUE]</a:t>
                    </a:fld>
                    <a:endParaRPr lang="de-DE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D48C-45C8-ADA6-312EDCBBEBDC}"/>
                </c:ext>
              </c:extLst>
            </c:dLbl>
            <c:dLbl>
              <c:idx val="4"/>
              <c:tx>
                <c:rich>
                  <a:bodyPr/>
                  <a:lstStyle/>
                  <a:p>
                    <a:fld id="{581C2216-E75E-4C81-94C0-9E2D744A5618}" type="VALUE">
                      <a:rPr lang="en-US" smtClean="0"/>
                      <a:pPr/>
                      <a:t>[VALUE]</a:t>
                    </a:fld>
                    <a:endParaRPr lang="de-DE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4-D48C-45C8-ADA6-312EDCBBEBDC}"/>
                </c:ext>
              </c:extLst>
            </c:dLbl>
            <c:dLbl>
              <c:idx val="5"/>
              <c:tx>
                <c:rich>
                  <a:bodyPr/>
                  <a:lstStyle/>
                  <a:p>
                    <a:fld id="{4591E87D-27E2-42ED-A5C9-A7F05CD04733}" type="VALUE">
                      <a:rPr lang="en-US" smtClean="0"/>
                      <a:pPr/>
                      <a:t>[VALUE]</a:t>
                    </a:fld>
                    <a:endParaRPr lang="de-DE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D48C-45C8-ADA6-312EDCBBEBDC}"/>
                </c:ext>
              </c:extLst>
            </c:dLbl>
            <c:dLbl>
              <c:idx val="6"/>
              <c:tx>
                <c:rich>
                  <a:bodyPr/>
                  <a:lstStyle/>
                  <a:p>
                    <a:fld id="{18376EDD-6924-4B72-BEF9-7ACE643D5E39}" type="VALUE">
                      <a:rPr lang="en-US" smtClean="0"/>
                      <a:pPr/>
                      <a:t>[VALUE]</a:t>
                    </a:fld>
                    <a:endParaRPr lang="de-DE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6-D48C-45C8-ADA6-312EDCBBEBD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e-D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Tabelle1!$A$2:$A$8</c:f>
              <c:strCache>
                <c:ptCount val="7"/>
                <c:pt idx="0">
                  <c:v>Schweiz</c:v>
                </c:pt>
                <c:pt idx="1">
                  <c:v>Spanien</c:v>
                </c:pt>
                <c:pt idx="2">
                  <c:v>Italien</c:v>
                </c:pt>
                <c:pt idx="3">
                  <c:v>Niederlande</c:v>
                </c:pt>
                <c:pt idx="4">
                  <c:v>Frankreich</c:v>
                </c:pt>
                <c:pt idx="5">
                  <c:v>Vereinigtes Königreich</c:v>
                </c:pt>
                <c:pt idx="6">
                  <c:v>Deutschland</c:v>
                </c:pt>
              </c:strCache>
            </c:strRef>
          </c:cat>
          <c:val>
            <c:numRef>
              <c:f>Tabelle1!$B$2:$B$8</c:f>
              <c:numCache>
                <c:formatCode>General</c:formatCode>
                <c:ptCount val="7"/>
                <c:pt idx="0">
                  <c:v>3</c:v>
                </c:pt>
                <c:pt idx="1">
                  <c:v>5</c:v>
                </c:pt>
                <c:pt idx="2">
                  <c:v>5</c:v>
                </c:pt>
                <c:pt idx="3">
                  <c:v>5</c:v>
                </c:pt>
                <c:pt idx="4">
                  <c:v>9</c:v>
                </c:pt>
                <c:pt idx="5">
                  <c:v>23</c:v>
                </c:pt>
                <c:pt idx="6">
                  <c:v>29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D48C-45C8-ADA6-312EDCBBEBDC}"/>
            </c:ext>
          </c:extLst>
        </c:ser>
        <c:ser>
          <c:idx val="1"/>
          <c:order val="1"/>
          <c:tx>
            <c:strRef>
              <c:f>Tabelle1!$C$1</c:f>
              <c:strCache>
                <c:ptCount val="1"/>
                <c:pt idx="0">
                  <c:v>Top 3
(Ränge 1 bis 3)</c:v>
                </c:pt>
              </c:strCache>
            </c:strRef>
          </c:tx>
          <c:spPr>
            <a:solidFill>
              <a:srgbClr val="1E2A78"/>
            </a:solidFill>
            <a:ln>
              <a:noFill/>
            </a:ln>
            <a:effectLst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fld id="{DF959F07-5EB3-4CD9-AF42-111C9F0DC82C}" type="VALUE">
                      <a:rPr lang="en-US" smtClean="0"/>
                      <a:pPr/>
                      <a:t>[VALUE]</a:t>
                    </a:fld>
                    <a:endParaRPr lang="de-DE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8-D48C-45C8-ADA6-312EDCBBEBDC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fld id="{AFB881B4-89F6-41BB-B8F9-B5C5EF8E6B8F}" type="VALUE">
                      <a:rPr lang="en-US" smtClean="0"/>
                      <a:pPr/>
                      <a:t>[VALUE]</a:t>
                    </a:fld>
                    <a:endParaRPr lang="de-DE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9-D48C-45C8-ADA6-312EDCBBEBDC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fld id="{E8C3861E-0AC4-4077-BBB5-65CE1F0B73EA}" type="VALUE">
                      <a:rPr lang="en-US" smtClean="0"/>
                      <a:pPr/>
                      <a:t>[VALUE]</a:t>
                    </a:fld>
                    <a:endParaRPr lang="de-DE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A-D48C-45C8-ADA6-312EDCBBEBDC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fld id="{0FFC2606-E379-4F74-99A9-AD91B770098A}" type="VALUE">
                      <a:rPr lang="en-US" smtClean="0"/>
                      <a:pPr/>
                      <a:t>[VALUE]</a:t>
                    </a:fld>
                    <a:endParaRPr lang="de-DE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B-D48C-45C8-ADA6-312EDCBBEBDC}"/>
                </c:ext>
              </c:extLst>
            </c:dLbl>
            <c:dLbl>
              <c:idx val="4"/>
              <c:tx>
                <c:rich>
                  <a:bodyPr/>
                  <a:lstStyle/>
                  <a:p>
                    <a:fld id="{F59ABFCF-DA34-4E2F-BB0E-E3ED6FD950F3}" type="VALUE">
                      <a:rPr lang="en-US" smtClean="0"/>
                      <a:pPr/>
                      <a:t>[VALUE]</a:t>
                    </a:fld>
                    <a:endParaRPr lang="de-DE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C-D48C-45C8-ADA6-312EDCBBEBDC}"/>
                </c:ext>
              </c:extLst>
            </c:dLbl>
            <c:dLbl>
              <c:idx val="5"/>
              <c:tx>
                <c:rich>
                  <a:bodyPr/>
                  <a:lstStyle/>
                  <a:p>
                    <a:fld id="{8C333228-1750-405C-AA8B-99BBB7145227}" type="VALUE">
                      <a:rPr lang="en-US" smtClean="0"/>
                      <a:pPr/>
                      <a:t>[VALUE]</a:t>
                    </a:fld>
                    <a:endParaRPr lang="de-DE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D-D48C-45C8-ADA6-312EDCBBEBDC}"/>
                </c:ext>
              </c:extLst>
            </c:dLbl>
            <c:dLbl>
              <c:idx val="6"/>
              <c:tx>
                <c:rich>
                  <a:bodyPr/>
                  <a:lstStyle/>
                  <a:p>
                    <a:fld id="{7048C2D7-E551-440C-931F-2FD6745D23B3}" type="VALUE">
                      <a:rPr lang="en-US" smtClean="0"/>
                      <a:pPr/>
                      <a:t>[VALUE]</a:t>
                    </a:fld>
                    <a:endParaRPr lang="de-DE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E-D48C-45C8-ADA6-312EDCBBEBD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e-D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Tabelle1!$A$2:$A$8</c:f>
              <c:strCache>
                <c:ptCount val="7"/>
                <c:pt idx="0">
                  <c:v>Schweiz</c:v>
                </c:pt>
                <c:pt idx="1">
                  <c:v>Spanien</c:v>
                </c:pt>
                <c:pt idx="2">
                  <c:v>Italien</c:v>
                </c:pt>
                <c:pt idx="3">
                  <c:v>Niederlande</c:v>
                </c:pt>
                <c:pt idx="4">
                  <c:v>Frankreich</c:v>
                </c:pt>
                <c:pt idx="5">
                  <c:v>Vereinigtes Königreich</c:v>
                </c:pt>
                <c:pt idx="6">
                  <c:v>Deutschland</c:v>
                </c:pt>
              </c:strCache>
            </c:strRef>
          </c:cat>
          <c:val>
            <c:numRef>
              <c:f>Tabelle1!$C$2:$C$8</c:f>
              <c:numCache>
                <c:formatCode>General</c:formatCode>
                <c:ptCount val="7"/>
                <c:pt idx="0">
                  <c:v>12</c:v>
                </c:pt>
                <c:pt idx="1">
                  <c:v>20</c:v>
                </c:pt>
                <c:pt idx="2">
                  <c:v>20</c:v>
                </c:pt>
                <c:pt idx="3">
                  <c:v>22</c:v>
                </c:pt>
                <c:pt idx="4">
                  <c:v>35</c:v>
                </c:pt>
                <c:pt idx="5">
                  <c:v>47</c:v>
                </c:pt>
                <c:pt idx="6">
                  <c:v>56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F-D48C-45C8-ADA6-312EDCBBEBD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1874175663"/>
        <c:axId val="1895434032"/>
      </c:barChart>
      <c:catAx>
        <c:axId val="1874175663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1895434032"/>
        <c:crosses val="autoZero"/>
        <c:auto val="1"/>
        <c:lblAlgn val="ctr"/>
        <c:lblOffset val="100"/>
        <c:noMultiLvlLbl val="0"/>
      </c:catAx>
      <c:valAx>
        <c:axId val="1895434032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1874175663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24910097476007645"/>
          <c:y val="0.87565928979111018"/>
          <c:w val="0.37914643884020821"/>
          <c:h val="0.10510261453799158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de-DE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1000"/>
      </a:pPr>
      <a:endParaRPr lang="de-DE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Tabelle1!$B$1</c:f>
              <c:strCache>
                <c:ptCount val="1"/>
                <c:pt idx="0">
                  <c:v>Sehr stark 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e-D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Tabelle1!$A$2</c:f>
              <c:numCache>
                <c:formatCode>General</c:formatCode>
                <c:ptCount val="1"/>
              </c:numCache>
            </c:numRef>
          </c:cat>
          <c:val>
            <c:numRef>
              <c:f>Tabelle1!$B$2</c:f>
              <c:numCache>
                <c:formatCode>General</c:formatCode>
                <c:ptCount val="1"/>
                <c:pt idx="0">
                  <c:v>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1E4-4EE6-8E2B-2D58CA0D66C1}"/>
            </c:ext>
          </c:extLst>
        </c:ser>
        <c:ser>
          <c:idx val="1"/>
          <c:order val="1"/>
          <c:tx>
            <c:strRef>
              <c:f>Tabelle1!$C$1</c:f>
              <c:strCache>
                <c:ptCount val="1"/>
                <c:pt idx="0">
                  <c:v>Stark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e-D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Tabelle1!$A$2</c:f>
              <c:numCache>
                <c:formatCode>General</c:formatCode>
                <c:ptCount val="1"/>
              </c:numCache>
            </c:numRef>
          </c:cat>
          <c:val>
            <c:numRef>
              <c:f>Tabelle1!$C$2</c:f>
              <c:numCache>
                <c:formatCode>General</c:formatCode>
                <c:ptCount val="1"/>
                <c:pt idx="0">
                  <c:v>33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1E4-4EE6-8E2B-2D58CA0D66C1}"/>
            </c:ext>
          </c:extLst>
        </c:ser>
        <c:ser>
          <c:idx val="2"/>
          <c:order val="2"/>
          <c:tx>
            <c:strRef>
              <c:f>Tabelle1!$D$1</c:f>
              <c:strCache>
                <c:ptCount val="1"/>
                <c:pt idx="0">
                  <c:v>Teilweise</c:v>
                </c:pt>
              </c:strCache>
            </c:strRef>
          </c:tx>
          <c:spPr>
            <a:solidFill>
              <a:srgbClr val="34A6DC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e-D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Tabelle1!$A$2</c:f>
              <c:numCache>
                <c:formatCode>General</c:formatCode>
                <c:ptCount val="1"/>
              </c:numCache>
            </c:numRef>
          </c:cat>
          <c:val>
            <c:numRef>
              <c:f>Tabelle1!$D$2</c:f>
              <c:numCache>
                <c:formatCode>General</c:formatCode>
                <c:ptCount val="1"/>
                <c:pt idx="0">
                  <c:v>42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1E4-4EE6-8E2B-2D58CA0D66C1}"/>
            </c:ext>
          </c:extLst>
        </c:ser>
        <c:ser>
          <c:idx val="3"/>
          <c:order val="3"/>
          <c:tx>
            <c:strRef>
              <c:f>Tabelle1!$E$1</c:f>
              <c:strCache>
                <c:ptCount val="1"/>
                <c:pt idx="0">
                  <c:v>Geringfügig</c:v>
                </c:pt>
              </c:strCache>
            </c:strRef>
          </c:tx>
          <c:spPr>
            <a:solidFill>
              <a:srgbClr val="A3DFF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e-D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Tabelle1!$A$2</c:f>
              <c:numCache>
                <c:formatCode>General</c:formatCode>
                <c:ptCount val="1"/>
              </c:numCache>
            </c:numRef>
          </c:cat>
          <c:val>
            <c:numRef>
              <c:f>Tabelle1!$E$2</c:f>
              <c:numCache>
                <c:formatCode>General</c:formatCode>
                <c:ptCount val="1"/>
                <c:pt idx="0">
                  <c:v>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41E4-4EE6-8E2B-2D58CA0D66C1}"/>
            </c:ext>
          </c:extLst>
        </c:ser>
        <c:ser>
          <c:idx val="4"/>
          <c:order val="4"/>
          <c:tx>
            <c:strRef>
              <c:f>Tabelle1!$F$1</c:f>
              <c:strCache>
                <c:ptCount val="1"/>
                <c:pt idx="0">
                  <c:v>Gar nicht</c:v>
                </c:pt>
              </c:strCache>
            </c:strRef>
          </c:tx>
          <c:spPr>
            <a:solidFill>
              <a:srgbClr val="CAE9F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e-D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Tabelle1!$A$2</c:f>
              <c:numCache>
                <c:formatCode>General</c:formatCode>
                <c:ptCount val="1"/>
              </c:numCache>
            </c:numRef>
          </c:cat>
          <c:val>
            <c:numRef>
              <c:f>Tabelle1!$F$2</c:f>
              <c:numCache>
                <c:formatCode>General</c:formatCode>
                <c:ptCount val="1"/>
                <c:pt idx="0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41E4-4EE6-8E2B-2D58CA0D66C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924650223"/>
        <c:axId val="1895533872"/>
      </c:barChart>
      <c:catAx>
        <c:axId val="192465022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1895533872"/>
        <c:crosses val="autoZero"/>
        <c:auto val="1"/>
        <c:lblAlgn val="ctr"/>
        <c:lblOffset val="100"/>
        <c:noMultiLvlLbl val="0"/>
      </c:catAx>
      <c:valAx>
        <c:axId val="18955338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1924650223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9.2464953724175902E-2"/>
          <c:y val="0.79816008965635221"/>
          <c:w val="0.85448018246561319"/>
          <c:h val="0.18410415219235618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de-DE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de-DE"/>
    </a:p>
  </c:txPr>
  <c:externalData r:id="rId3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stacked"/>
        <c:varyColors val="0"/>
        <c:ser>
          <c:idx val="0"/>
          <c:order val="0"/>
          <c:tx>
            <c:strRef>
              <c:f>Tabelle1!$B$1</c:f>
              <c:strCache>
                <c:ptCount val="1"/>
                <c:pt idx="0">
                  <c:v>Sehr stark</c:v>
                </c:pt>
              </c:strCache>
            </c:strRef>
          </c:tx>
          <c:spPr>
            <a:solidFill>
              <a:srgbClr val="1E2A78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de-D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Tabelle1!$A$2:$A$5</c:f>
              <c:strCache>
                <c:ptCount val="4"/>
                <c:pt idx="0">
                  <c:v>Asien-Pazifik</c:v>
                </c:pt>
                <c:pt idx="1">
                  <c:v>Amerika</c:v>
                </c:pt>
                <c:pt idx="2">
                  <c:v>Naher Osten</c:v>
                </c:pt>
                <c:pt idx="3">
                  <c:v>Insgesamt</c:v>
                </c:pt>
              </c:strCache>
            </c:strRef>
          </c:cat>
          <c:val>
            <c:numRef>
              <c:f>Tabelle1!$B$2:$B$5</c:f>
              <c:numCache>
                <c:formatCode>General</c:formatCode>
                <c:ptCount val="4"/>
                <c:pt idx="0">
                  <c:v>5</c:v>
                </c:pt>
                <c:pt idx="1">
                  <c:v>14</c:v>
                </c:pt>
                <c:pt idx="2">
                  <c:v>19</c:v>
                </c:pt>
                <c:pt idx="3">
                  <c:v>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523-4D98-A734-A32046E687FD}"/>
            </c:ext>
          </c:extLst>
        </c:ser>
        <c:ser>
          <c:idx val="1"/>
          <c:order val="1"/>
          <c:tx>
            <c:strRef>
              <c:f>Tabelle1!$C$1</c:f>
              <c:strCache>
                <c:ptCount val="1"/>
                <c:pt idx="0">
                  <c:v>Stark</c:v>
                </c:pt>
              </c:strCache>
            </c:strRef>
          </c:tx>
          <c:spPr>
            <a:solidFill>
              <a:srgbClr val="0069B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de-D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Tabelle1!$A$2:$A$5</c:f>
              <c:strCache>
                <c:ptCount val="4"/>
                <c:pt idx="0">
                  <c:v>Asien-Pazifik</c:v>
                </c:pt>
                <c:pt idx="1">
                  <c:v>Amerika</c:v>
                </c:pt>
                <c:pt idx="2">
                  <c:v>Naher Osten</c:v>
                </c:pt>
                <c:pt idx="3">
                  <c:v>Insgesamt</c:v>
                </c:pt>
              </c:strCache>
            </c:strRef>
          </c:cat>
          <c:val>
            <c:numRef>
              <c:f>Tabelle1!$C$2:$C$5</c:f>
              <c:numCache>
                <c:formatCode>General</c:formatCode>
                <c:ptCount val="4"/>
                <c:pt idx="0">
                  <c:v>21</c:v>
                </c:pt>
                <c:pt idx="1">
                  <c:v>35</c:v>
                </c:pt>
                <c:pt idx="2">
                  <c:v>67</c:v>
                </c:pt>
                <c:pt idx="3">
                  <c:v>33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523-4D98-A734-A32046E687F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overlap val="100"/>
        <c:axId val="1874175663"/>
        <c:axId val="1895434032"/>
      </c:barChart>
      <c:catAx>
        <c:axId val="1874175663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1895434032"/>
        <c:crosses val="autoZero"/>
        <c:auto val="1"/>
        <c:lblAlgn val="ctr"/>
        <c:lblOffset val="100"/>
        <c:noMultiLvlLbl val="0"/>
      </c:catAx>
      <c:valAx>
        <c:axId val="1895434032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1874175663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de-DE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de-DE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6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8BBDC436-C9C4-6AE1-E98F-F6BAB39B8871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08080A0-1234-C011-CC13-4F14DB740ABE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12240DC-B67F-45EF-B21E-CEEEA74D0880}" type="datetimeFigureOut">
              <a:rPr lang="en-GB" smtClean="0"/>
              <a:t>21/09/2026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A4B8141-64D9-33EC-69FA-A66A6CA8EBA2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76300B1-31AF-73D3-0614-7D1B989CC551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4866EB8-77B0-4CA3-95B1-441A0786D74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75864715"/>
      </p:ext>
    </p:extLst>
  </p:cSld>
  <p:clrMap bg1="lt1" tx1="dk1" bg2="lt2" tx2="dk2" accent1="accent1" accent2="accent2" accent3="accent3" accent4="accent4" accent5="accent5" accent6="accent6" hlink="hlink" folHlink="folHlink"/>
  <p:extLst>
    <p:ext uri="{56416CCD-93CA-4268-BC5B-53C4BB910035}">
      <p15:sldGuideLst xmlns:p15="http://schemas.microsoft.com/office/powerpoint/2012/main">
        <p15:guide id="1" orient="horz" pos="2880" userDrawn="1">
          <p15:clr>
            <a:srgbClr val="F26B43"/>
          </p15:clr>
        </p15:guide>
        <p15:guide id="2" pos="2160" userDrawn="1">
          <p15:clr>
            <a:srgbClr val="F26B43"/>
          </p15:clr>
        </p15:guide>
      </p15:sldGuideLst>
    </p:ext>
  </p:extLst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242582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65835E-38A6-8E18-E8B3-5DAC7000E2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CB0C255-9C4A-7A96-A932-AAE79E0E693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6F7F1A4-78E2-F407-C238-AABF8D1F4E2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FDD0AC4-2C46-CA9F-8A02-BA977EE44C1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BBFF2CA-3CF2-45E0-8F93-E0584FDB47C7}" type="slidenum">
              <a:rPr lang="de-DE" smtClean="0"/>
              <a:t>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3536380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BBFF2CA-3CF2-45E0-8F93-E0584FDB47C7}" type="slidenum">
              <a:rPr lang="de-DE" smtClean="0"/>
              <a:t>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5827244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1036811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BBFF2CA-3CF2-45E0-8F93-E0584FDB47C7}" type="slidenum">
              <a:rPr lang="de-DE" smtClean="0"/>
              <a:t>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8334831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EF6B70-1134-32B2-CC3F-5243D231CC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10767AC8-E51C-F976-6BC6-0072723CD93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5C8969C9-712F-66A1-B15B-FB6944B4EBE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FC6D85D5-5D31-D9B0-90BF-73460200CC9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BBFF2CA-3CF2-45E0-8F93-E0584FDB47C7}" type="slidenum">
              <a:rPr lang="de-DE" smtClean="0"/>
              <a:t>7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027482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DA3FB4-CE47-27A4-0ED7-A6311AEFB0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6BDC0069-35DD-648F-26B6-F26B93B3A57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F48338DA-2B60-2F4A-662D-058A379862D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0AE17811-04D5-8921-E64D-48432D09C4C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BBFF2CA-3CF2-45E0-8F93-E0584FDB47C7}" type="slidenum">
              <a:rPr lang="de-DE" smtClean="0"/>
              <a:t>8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2303068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A3CAAA-0C40-0404-A935-59FA18842C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A9BE40D3-4A76-4DE3-6620-37DCF3BF3EA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BA6765E7-D9CE-6BE9-B2E1-08632183794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08BB1EE5-4E67-F1BA-C54A-8218B9923B2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BBFF2CA-3CF2-45E0-8F93-E0584FDB47C7}" type="slidenum">
              <a:rPr lang="de-DE" smtClean="0"/>
              <a:t>10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9820053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59776E-D972-A7BA-9D7A-D2EA9DB999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8A694249-A1A6-8EBA-8F76-DDB38FD3654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AD74882E-601E-FB51-DDBD-C7C3A76A312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D5AA814A-4D4C-57EB-9F83-74E3A58430A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BBFF2CA-3CF2-45E0-8F93-E0584FDB47C7}" type="slidenum">
              <a:rPr lang="de-DE" smtClean="0"/>
              <a:t>11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725698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svg"/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.1.0 motiv titel handschriftlich frankfurt tal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4" descr="White Deutsche Bank Logo">
            <a:extLst>
              <a:ext uri="{FF2B5EF4-FFF2-40B4-BE49-F238E27FC236}">
                <a16:creationId xmlns:a16="http://schemas.microsoft.com/office/drawing/2014/main" id="{8FA4242E-64D2-6DD4-10DF-93B6F3134A42}"/>
              </a:ext>
            </a:extLst>
          </p:cNvPr>
          <p:cNvSpPr>
            <a:spLocks noChangeAspect="1" noEditPoints="1"/>
          </p:cNvSpPr>
          <p:nvPr userDrawn="1"/>
        </p:nvSpPr>
        <p:spPr bwMode="black">
          <a:xfrm>
            <a:off x="10896000" y="648000"/>
            <a:ext cx="648000" cy="648000"/>
          </a:xfrm>
          <a:custGeom>
            <a:avLst/>
            <a:gdLst/>
            <a:ahLst/>
            <a:cxnLst>
              <a:cxn ang="0">
                <a:pos x="2286" y="2285"/>
              </a:cxn>
              <a:cxn ang="0">
                <a:pos x="2286" y="14035"/>
              </a:cxn>
              <a:cxn ang="0">
                <a:pos x="14035" y="14035"/>
              </a:cxn>
              <a:cxn ang="0">
                <a:pos x="14035" y="2285"/>
              </a:cxn>
              <a:cxn ang="0">
                <a:pos x="2286" y="2285"/>
              </a:cxn>
              <a:cxn ang="0">
                <a:pos x="3590" y="12404"/>
              </a:cxn>
              <a:cxn ang="0">
                <a:pos x="6527" y="12404"/>
              </a:cxn>
              <a:cxn ang="0">
                <a:pos x="12730" y="3917"/>
              </a:cxn>
              <a:cxn ang="0">
                <a:pos x="9792" y="3917"/>
              </a:cxn>
              <a:cxn ang="0">
                <a:pos x="3590" y="12404"/>
              </a:cxn>
              <a:cxn ang="0">
                <a:pos x="0" y="0"/>
              </a:cxn>
              <a:cxn ang="0">
                <a:pos x="16320" y="0"/>
              </a:cxn>
              <a:cxn ang="0">
                <a:pos x="16320" y="16320"/>
              </a:cxn>
              <a:cxn ang="0">
                <a:pos x="0" y="16320"/>
              </a:cxn>
              <a:cxn ang="0">
                <a:pos x="0" y="0"/>
              </a:cxn>
            </a:cxnLst>
            <a:rect l="0" t="0" r="r" b="b"/>
            <a:pathLst>
              <a:path w="16320" h="16320">
                <a:moveTo>
                  <a:pt x="2286" y="2285"/>
                </a:moveTo>
                <a:lnTo>
                  <a:pt x="2286" y="14035"/>
                </a:lnTo>
                <a:lnTo>
                  <a:pt x="14035" y="14035"/>
                </a:lnTo>
                <a:lnTo>
                  <a:pt x="14035" y="2285"/>
                </a:lnTo>
                <a:lnTo>
                  <a:pt x="2286" y="2285"/>
                </a:lnTo>
                <a:close/>
                <a:moveTo>
                  <a:pt x="3590" y="12404"/>
                </a:moveTo>
                <a:lnTo>
                  <a:pt x="6527" y="12404"/>
                </a:lnTo>
                <a:lnTo>
                  <a:pt x="12730" y="3917"/>
                </a:lnTo>
                <a:lnTo>
                  <a:pt x="9792" y="3917"/>
                </a:lnTo>
                <a:lnTo>
                  <a:pt x="3590" y="12404"/>
                </a:lnTo>
                <a:close/>
                <a:moveTo>
                  <a:pt x="0" y="0"/>
                </a:moveTo>
                <a:lnTo>
                  <a:pt x="16320" y="0"/>
                </a:lnTo>
                <a:lnTo>
                  <a:pt x="16320" y="16320"/>
                </a:lnTo>
                <a:lnTo>
                  <a:pt x="0" y="16320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de-DE" sz="1809" noProof="0">
              <a:latin typeface="DeutscheBank" panose="020B0503020202030204" pitchFamily="34" charset="0"/>
              <a:cs typeface="DeutscheBank" panose="020B0503020202030204" pitchFamily="34" charset="0"/>
            </a:endParaRPr>
          </a:p>
        </p:txBody>
      </p:sp>
      <p:sp>
        <p:nvSpPr>
          <p:cNvPr id="3" name="Google Shape;12;p7">
            <a:extLst>
              <a:ext uri="{FF2B5EF4-FFF2-40B4-BE49-F238E27FC236}">
                <a16:creationId xmlns:a16="http://schemas.microsoft.com/office/drawing/2014/main" id="{76CE3D7B-8605-1762-7ED1-9629B957A8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46113" y="1296000"/>
            <a:ext cx="10248900" cy="4912713"/>
          </a:xfrm>
          <a:prstGeom prst="rect">
            <a:avLst/>
          </a:prstGeom>
          <a:solidFill>
            <a:srgbClr val="1E2A78">
              <a:alpha val="7000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de-DE" sz="1800" b="0" i="0" u="none" strike="noStrike" cap="none" noProof="0">
              <a:solidFill>
                <a:schemeClr val="lt1"/>
              </a:solidFill>
              <a:latin typeface="DeutscheBank" panose="020B0503020202030204" pitchFamily="34" charset="0"/>
              <a:ea typeface="DeutscheBank" panose="020B0503020202030204" pitchFamily="34" charset="0"/>
              <a:cs typeface="DeutscheBank" panose="020B0503020202030204" pitchFamily="34" charset="0"/>
              <a:sym typeface="Calibri"/>
            </a:endParaRPr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A0DBD046-77C4-87DE-2A2C-980C162A9C3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70563" y="2140673"/>
            <a:ext cx="9590400" cy="1411200"/>
          </a:xfrm>
          <a:prstGeom prst="rect">
            <a:avLst/>
          </a:prstGeom>
        </p:spPr>
        <p:txBody>
          <a:bodyPr lIns="0" tIns="0" rIns="0" bIns="0" anchor="b" anchorCtr="0"/>
          <a:lstStyle>
            <a:lvl1pPr>
              <a:defRPr sz="4000" b="1">
                <a:solidFill>
                  <a:schemeClr val="bg1"/>
                </a:solidFill>
              </a:defRPr>
            </a:lvl1pPr>
          </a:lstStyle>
          <a:p>
            <a:r>
              <a:rPr lang="de-DE" noProof="0"/>
              <a:t>Überschrift bearbeiten</a:t>
            </a:r>
          </a:p>
        </p:txBody>
      </p:sp>
      <p:sp>
        <p:nvSpPr>
          <p:cNvPr id="5" name="TextBox 19">
            <a:extLst>
              <a:ext uri="{FF2B5EF4-FFF2-40B4-BE49-F238E27FC236}">
                <a16:creationId xmlns:a16="http://schemas.microsoft.com/office/drawing/2014/main" id="{132A7FC4-30FB-346A-115D-EF7A139638EE}"/>
              </a:ext>
            </a:extLst>
          </p:cNvPr>
          <p:cNvSpPr txBox="1"/>
          <p:nvPr userDrawn="1"/>
        </p:nvSpPr>
        <p:spPr bwMode="auto">
          <a:xfrm>
            <a:off x="972000" y="1617664"/>
            <a:ext cx="1435840" cy="168696"/>
          </a:xfrm>
          <a:prstGeom prst="rect">
            <a:avLst/>
          </a:prstGeom>
          <a:noFill/>
        </p:spPr>
        <p:txBody>
          <a:bodyPr wrap="none" lIns="0" tIns="0" rIns="0" bIns="0">
            <a:noAutofit/>
          </a:bodyPr>
          <a:lstStyle/>
          <a:p>
            <a:pPr>
              <a:lnSpc>
                <a:spcPts val="1600"/>
              </a:lnSpc>
              <a:defRPr/>
            </a:pPr>
            <a:r>
              <a:rPr lang="de-DE" sz="1600" b="1" noProof="0">
                <a:solidFill>
                  <a:schemeClr val="bg1"/>
                </a:solidFill>
                <a:latin typeface="DeutscheBank" panose="020B0503020202030204" pitchFamily="34" charset="0"/>
                <a:ea typeface="DeutscheBank" panose="020B0503020202030204" pitchFamily="34" charset="0"/>
                <a:cs typeface="DeutscheBank" panose="020B0503020202030204" pitchFamily="34" charset="0"/>
              </a:rPr>
              <a:t>Deutsche Bank</a:t>
            </a:r>
            <a:endParaRPr lang="de-DE" sz="1600" noProof="0">
              <a:solidFill>
                <a:schemeClr val="bg1"/>
              </a:solidFill>
              <a:latin typeface="+mn-lt"/>
              <a:ea typeface="DeutscheBank" panose="020B0503020202030204" pitchFamily="34" charset="0"/>
              <a:cs typeface="DeutscheBank" panose="020B0503020202030204" pitchFamily="34" charset="0"/>
            </a:endParaRPr>
          </a:p>
        </p:txBody>
      </p:sp>
      <p:sp>
        <p:nvSpPr>
          <p:cNvPr id="2" name="Textplatzhalter 3">
            <a:extLst>
              <a:ext uri="{FF2B5EF4-FFF2-40B4-BE49-F238E27FC236}">
                <a16:creationId xmlns:a16="http://schemas.microsoft.com/office/drawing/2014/main" id="{BF15021F-FC19-622B-89C0-0274527EFCB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72000" y="1804779"/>
            <a:ext cx="5139366" cy="231150"/>
          </a:xfrm>
          <a:prstGeom prst="rect">
            <a:avLst/>
          </a:prstGeom>
        </p:spPr>
        <p:txBody>
          <a:bodyPr lIns="0" tIns="0" rIns="0" bIns="0"/>
          <a:lstStyle>
            <a:lvl1pPr>
              <a:defRPr sz="16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de-DE" noProof="0"/>
              <a:t>Geschäftsbereichsbezeichnung</a:t>
            </a:r>
          </a:p>
        </p:txBody>
      </p:sp>
      <p:sp>
        <p:nvSpPr>
          <p:cNvPr id="8" name="Textplatzhalter 4">
            <a:extLst>
              <a:ext uri="{FF2B5EF4-FFF2-40B4-BE49-F238E27FC236}">
                <a16:creationId xmlns:a16="http://schemas.microsoft.com/office/drawing/2014/main" id="{7A06200B-73E0-1988-C33F-C072CD68626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71550" y="3551873"/>
            <a:ext cx="9591986" cy="795600"/>
          </a:xfrm>
          <a:prstGeom prst="rect">
            <a:avLst/>
          </a:prstGeom>
        </p:spPr>
        <p:txBody>
          <a:bodyPr lIns="0" tIns="108000" rIns="0" bIns="0" anchor="t" anchorCtr="0">
            <a:noAutofit/>
          </a:bodyPr>
          <a:lstStyle>
            <a:lvl1pPr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2000" b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de-DE" noProof="0"/>
              <a:t>Unterzeile bearbeiten</a:t>
            </a:r>
          </a:p>
        </p:txBody>
      </p:sp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CF3271D9-AD35-BFFC-209F-395A2BCE1CA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71550" y="4374000"/>
            <a:ext cx="9591985" cy="317605"/>
          </a:xfrm>
          <a:prstGeom prst="rect">
            <a:avLst/>
          </a:prstGeom>
        </p:spPr>
        <p:txBody>
          <a:bodyPr lIns="0" tIns="0" rIns="0" bIns="0" anchor="t" anchorCtr="0"/>
          <a:lstStyle>
            <a:lvl1pPr>
              <a:spcBef>
                <a:spcPts val="0"/>
              </a:spcBef>
              <a:defRPr sz="1200" b="0">
                <a:solidFill>
                  <a:schemeClr val="bg1"/>
                </a:solidFill>
                <a:ea typeface="DeutscheBank" panose="020B0503020202030204" pitchFamily="34" charset="0"/>
              </a:defRPr>
            </a:lvl1pPr>
          </a:lstStyle>
          <a:p>
            <a:pPr lvl="0"/>
            <a:r>
              <a:rPr lang="de-DE" noProof="0"/>
              <a:t>Datum, Ort, Name des Sprechers</a:t>
            </a:r>
          </a:p>
        </p:txBody>
      </p:sp>
      <p:pic>
        <p:nvPicPr>
          <p:cNvPr id="6" name="Grafik 5" descr="Ein Bild, das Schrift, Grafiken, Typografie enthält.&#10;&#10;KI-generierte Inhalte können fehlerhaft sein.">
            <a:extLst>
              <a:ext uri="{FF2B5EF4-FFF2-40B4-BE49-F238E27FC236}">
                <a16:creationId xmlns:a16="http://schemas.microsoft.com/office/drawing/2014/main" id="{517B07F7-B4D4-48A3-5567-4C8412F2BCA6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0415" y="5556686"/>
            <a:ext cx="3594100" cy="482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787868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.1.1 motiv titel frankfurt tal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4" descr="White Deutsche Bank Logo">
            <a:extLst>
              <a:ext uri="{FF2B5EF4-FFF2-40B4-BE49-F238E27FC236}">
                <a16:creationId xmlns:a16="http://schemas.microsoft.com/office/drawing/2014/main" id="{8FA4242E-64D2-6DD4-10DF-93B6F3134A42}"/>
              </a:ext>
            </a:extLst>
          </p:cNvPr>
          <p:cNvSpPr>
            <a:spLocks noChangeAspect="1" noEditPoints="1"/>
          </p:cNvSpPr>
          <p:nvPr userDrawn="1"/>
        </p:nvSpPr>
        <p:spPr bwMode="black">
          <a:xfrm>
            <a:off x="10896000" y="648000"/>
            <a:ext cx="648000" cy="648000"/>
          </a:xfrm>
          <a:custGeom>
            <a:avLst/>
            <a:gdLst/>
            <a:ahLst/>
            <a:cxnLst>
              <a:cxn ang="0">
                <a:pos x="2286" y="2285"/>
              </a:cxn>
              <a:cxn ang="0">
                <a:pos x="2286" y="14035"/>
              </a:cxn>
              <a:cxn ang="0">
                <a:pos x="14035" y="14035"/>
              </a:cxn>
              <a:cxn ang="0">
                <a:pos x="14035" y="2285"/>
              </a:cxn>
              <a:cxn ang="0">
                <a:pos x="2286" y="2285"/>
              </a:cxn>
              <a:cxn ang="0">
                <a:pos x="3590" y="12404"/>
              </a:cxn>
              <a:cxn ang="0">
                <a:pos x="6527" y="12404"/>
              </a:cxn>
              <a:cxn ang="0">
                <a:pos x="12730" y="3917"/>
              </a:cxn>
              <a:cxn ang="0">
                <a:pos x="9792" y="3917"/>
              </a:cxn>
              <a:cxn ang="0">
                <a:pos x="3590" y="12404"/>
              </a:cxn>
              <a:cxn ang="0">
                <a:pos x="0" y="0"/>
              </a:cxn>
              <a:cxn ang="0">
                <a:pos x="16320" y="0"/>
              </a:cxn>
              <a:cxn ang="0">
                <a:pos x="16320" y="16320"/>
              </a:cxn>
              <a:cxn ang="0">
                <a:pos x="0" y="16320"/>
              </a:cxn>
              <a:cxn ang="0">
                <a:pos x="0" y="0"/>
              </a:cxn>
            </a:cxnLst>
            <a:rect l="0" t="0" r="r" b="b"/>
            <a:pathLst>
              <a:path w="16320" h="16320">
                <a:moveTo>
                  <a:pt x="2286" y="2285"/>
                </a:moveTo>
                <a:lnTo>
                  <a:pt x="2286" y="14035"/>
                </a:lnTo>
                <a:lnTo>
                  <a:pt x="14035" y="14035"/>
                </a:lnTo>
                <a:lnTo>
                  <a:pt x="14035" y="2285"/>
                </a:lnTo>
                <a:lnTo>
                  <a:pt x="2286" y="2285"/>
                </a:lnTo>
                <a:close/>
                <a:moveTo>
                  <a:pt x="3590" y="12404"/>
                </a:moveTo>
                <a:lnTo>
                  <a:pt x="6527" y="12404"/>
                </a:lnTo>
                <a:lnTo>
                  <a:pt x="12730" y="3917"/>
                </a:lnTo>
                <a:lnTo>
                  <a:pt x="9792" y="3917"/>
                </a:lnTo>
                <a:lnTo>
                  <a:pt x="3590" y="12404"/>
                </a:lnTo>
                <a:close/>
                <a:moveTo>
                  <a:pt x="0" y="0"/>
                </a:moveTo>
                <a:lnTo>
                  <a:pt x="16320" y="0"/>
                </a:lnTo>
                <a:lnTo>
                  <a:pt x="16320" y="16320"/>
                </a:lnTo>
                <a:lnTo>
                  <a:pt x="0" y="16320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de-DE" sz="1809" noProof="0">
              <a:latin typeface="DeutscheBank" panose="020B0503020202030204" pitchFamily="34" charset="0"/>
              <a:cs typeface="DeutscheBank" panose="020B0503020202030204" pitchFamily="34" charset="0"/>
            </a:endParaRPr>
          </a:p>
        </p:txBody>
      </p:sp>
      <p:sp>
        <p:nvSpPr>
          <p:cNvPr id="3" name="Google Shape;12;p7">
            <a:extLst>
              <a:ext uri="{FF2B5EF4-FFF2-40B4-BE49-F238E27FC236}">
                <a16:creationId xmlns:a16="http://schemas.microsoft.com/office/drawing/2014/main" id="{76CE3D7B-8605-1762-7ED1-9629B957A8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46113" y="1296000"/>
            <a:ext cx="10248900" cy="4912713"/>
          </a:xfrm>
          <a:prstGeom prst="rect">
            <a:avLst/>
          </a:prstGeom>
          <a:solidFill>
            <a:srgbClr val="1E2A78">
              <a:alpha val="7000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de-DE" sz="1800" b="0" i="0" u="none" strike="noStrike" cap="none" noProof="0">
              <a:solidFill>
                <a:schemeClr val="lt1"/>
              </a:solidFill>
              <a:latin typeface="DeutscheBank" panose="020B0503020202030204" pitchFamily="34" charset="0"/>
              <a:ea typeface="DeutscheBank" panose="020B0503020202030204" pitchFamily="34" charset="0"/>
              <a:cs typeface="DeutscheBank" panose="020B0503020202030204" pitchFamily="34" charset="0"/>
              <a:sym typeface="Calibri"/>
            </a:endParaRPr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A0DBD046-77C4-87DE-2A2C-980C162A9C3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70563" y="2140673"/>
            <a:ext cx="9590400" cy="1411200"/>
          </a:xfrm>
          <a:prstGeom prst="rect">
            <a:avLst/>
          </a:prstGeom>
        </p:spPr>
        <p:txBody>
          <a:bodyPr lIns="0" tIns="0" rIns="0" bIns="0" anchor="b" anchorCtr="0"/>
          <a:lstStyle>
            <a:lvl1pPr>
              <a:defRPr sz="4000" b="1">
                <a:solidFill>
                  <a:schemeClr val="bg1"/>
                </a:solidFill>
              </a:defRPr>
            </a:lvl1pPr>
          </a:lstStyle>
          <a:p>
            <a:r>
              <a:rPr lang="de-DE" noProof="0"/>
              <a:t>Überschrift bearbeiten</a:t>
            </a:r>
          </a:p>
        </p:txBody>
      </p:sp>
      <p:sp>
        <p:nvSpPr>
          <p:cNvPr id="5" name="TextBox 19">
            <a:extLst>
              <a:ext uri="{FF2B5EF4-FFF2-40B4-BE49-F238E27FC236}">
                <a16:creationId xmlns:a16="http://schemas.microsoft.com/office/drawing/2014/main" id="{132A7FC4-30FB-346A-115D-EF7A139638EE}"/>
              </a:ext>
            </a:extLst>
          </p:cNvPr>
          <p:cNvSpPr txBox="1"/>
          <p:nvPr userDrawn="1"/>
        </p:nvSpPr>
        <p:spPr bwMode="auto">
          <a:xfrm>
            <a:off x="972000" y="1617664"/>
            <a:ext cx="1435840" cy="168696"/>
          </a:xfrm>
          <a:prstGeom prst="rect">
            <a:avLst/>
          </a:prstGeom>
          <a:noFill/>
        </p:spPr>
        <p:txBody>
          <a:bodyPr wrap="none" lIns="0" tIns="0" rIns="0" bIns="0">
            <a:noAutofit/>
          </a:bodyPr>
          <a:lstStyle/>
          <a:p>
            <a:pPr>
              <a:lnSpc>
                <a:spcPts val="1600"/>
              </a:lnSpc>
              <a:defRPr/>
            </a:pPr>
            <a:r>
              <a:rPr lang="de-DE" sz="1600" b="1" noProof="0">
                <a:solidFill>
                  <a:schemeClr val="bg1"/>
                </a:solidFill>
                <a:latin typeface="DeutscheBank" panose="020B0503020202030204" pitchFamily="34" charset="0"/>
                <a:ea typeface="DeutscheBank" panose="020B0503020202030204" pitchFamily="34" charset="0"/>
                <a:cs typeface="DeutscheBank" panose="020B0503020202030204" pitchFamily="34" charset="0"/>
              </a:rPr>
              <a:t>Deutsche Bank</a:t>
            </a:r>
            <a:endParaRPr lang="de-DE" sz="1600" noProof="0">
              <a:solidFill>
                <a:schemeClr val="bg1"/>
              </a:solidFill>
              <a:latin typeface="+mn-lt"/>
              <a:ea typeface="DeutscheBank" panose="020B0503020202030204" pitchFamily="34" charset="0"/>
              <a:cs typeface="DeutscheBank" panose="020B0503020202030204" pitchFamily="34" charset="0"/>
            </a:endParaRPr>
          </a:p>
        </p:txBody>
      </p:sp>
      <p:sp>
        <p:nvSpPr>
          <p:cNvPr id="2" name="Textplatzhalter 3">
            <a:extLst>
              <a:ext uri="{FF2B5EF4-FFF2-40B4-BE49-F238E27FC236}">
                <a16:creationId xmlns:a16="http://schemas.microsoft.com/office/drawing/2014/main" id="{BF15021F-FC19-622B-89C0-0274527EFCB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72000" y="1804779"/>
            <a:ext cx="5139366" cy="231150"/>
          </a:xfrm>
          <a:prstGeom prst="rect">
            <a:avLst/>
          </a:prstGeom>
        </p:spPr>
        <p:txBody>
          <a:bodyPr lIns="0" tIns="0" rIns="0" bIns="0"/>
          <a:lstStyle>
            <a:lvl1pPr>
              <a:defRPr sz="16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de-DE" noProof="0"/>
              <a:t>Geschäftsbereichsbezeichnung</a:t>
            </a:r>
          </a:p>
        </p:txBody>
      </p:sp>
      <p:sp>
        <p:nvSpPr>
          <p:cNvPr id="8" name="Textplatzhalter 4">
            <a:extLst>
              <a:ext uri="{FF2B5EF4-FFF2-40B4-BE49-F238E27FC236}">
                <a16:creationId xmlns:a16="http://schemas.microsoft.com/office/drawing/2014/main" id="{7A06200B-73E0-1988-C33F-C072CD68626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71550" y="3551873"/>
            <a:ext cx="9591986" cy="1167812"/>
          </a:xfrm>
          <a:prstGeom prst="rect">
            <a:avLst/>
          </a:prstGeom>
        </p:spPr>
        <p:txBody>
          <a:bodyPr lIns="0" tIns="108000" rIns="0" bIns="0" anchor="t" anchorCtr="0">
            <a:noAutofit/>
          </a:bodyPr>
          <a:lstStyle>
            <a:lvl1pPr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2000" b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de-DE" noProof="0"/>
              <a:t>Unterzeile bearbeiten</a:t>
            </a:r>
          </a:p>
        </p:txBody>
      </p:sp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CF3271D9-AD35-BFFC-209F-395A2BCE1CA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71550" y="5567258"/>
            <a:ext cx="9591985" cy="317605"/>
          </a:xfrm>
          <a:prstGeom prst="rect">
            <a:avLst/>
          </a:prstGeom>
        </p:spPr>
        <p:txBody>
          <a:bodyPr lIns="0" tIns="0" rIns="0" bIns="0" anchor="b" anchorCtr="0"/>
          <a:lstStyle>
            <a:lvl1pPr>
              <a:spcBef>
                <a:spcPts val="0"/>
              </a:spcBef>
              <a:defRPr sz="1200" b="0">
                <a:solidFill>
                  <a:schemeClr val="bg1"/>
                </a:solidFill>
                <a:ea typeface="DeutscheBank" panose="020B0503020202030204" pitchFamily="34" charset="0"/>
              </a:defRPr>
            </a:lvl1pPr>
          </a:lstStyle>
          <a:p>
            <a:pPr lvl="0"/>
            <a:r>
              <a:rPr lang="de-DE" noProof="0"/>
              <a:t>Datum, Ort, Name des Sprechers</a:t>
            </a:r>
          </a:p>
        </p:txBody>
      </p:sp>
    </p:spTree>
    <p:extLst>
      <p:ext uri="{BB962C8B-B14F-4D97-AF65-F5344CB8AC3E}">
        <p14:creationId xmlns:p14="http://schemas.microsoft.com/office/powerpoint/2010/main" val="33757574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.1.2 motiv titel frankfurt tal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4" descr="White Deutsche Bank logo">
            <a:extLst>
              <a:ext uri="{FF2B5EF4-FFF2-40B4-BE49-F238E27FC236}">
                <a16:creationId xmlns:a16="http://schemas.microsoft.com/office/drawing/2014/main" id="{BB1794BD-9BBF-B45D-D7B1-7A0B84F160C8}"/>
              </a:ext>
            </a:extLst>
          </p:cNvPr>
          <p:cNvSpPr>
            <a:spLocks noChangeAspect="1" noEditPoints="1"/>
          </p:cNvSpPr>
          <p:nvPr userDrawn="1"/>
        </p:nvSpPr>
        <p:spPr bwMode="black">
          <a:xfrm>
            <a:off x="10896000" y="648000"/>
            <a:ext cx="648000" cy="648000"/>
          </a:xfrm>
          <a:custGeom>
            <a:avLst/>
            <a:gdLst/>
            <a:ahLst/>
            <a:cxnLst>
              <a:cxn ang="0">
                <a:pos x="2286" y="2285"/>
              </a:cxn>
              <a:cxn ang="0">
                <a:pos x="2286" y="14035"/>
              </a:cxn>
              <a:cxn ang="0">
                <a:pos x="14035" y="14035"/>
              </a:cxn>
              <a:cxn ang="0">
                <a:pos x="14035" y="2285"/>
              </a:cxn>
              <a:cxn ang="0">
                <a:pos x="2286" y="2285"/>
              </a:cxn>
              <a:cxn ang="0">
                <a:pos x="3590" y="12404"/>
              </a:cxn>
              <a:cxn ang="0">
                <a:pos x="6527" y="12404"/>
              </a:cxn>
              <a:cxn ang="0">
                <a:pos x="12730" y="3917"/>
              </a:cxn>
              <a:cxn ang="0">
                <a:pos x="9792" y="3917"/>
              </a:cxn>
              <a:cxn ang="0">
                <a:pos x="3590" y="12404"/>
              </a:cxn>
              <a:cxn ang="0">
                <a:pos x="0" y="0"/>
              </a:cxn>
              <a:cxn ang="0">
                <a:pos x="16320" y="0"/>
              </a:cxn>
              <a:cxn ang="0">
                <a:pos x="16320" y="16320"/>
              </a:cxn>
              <a:cxn ang="0">
                <a:pos x="0" y="16320"/>
              </a:cxn>
              <a:cxn ang="0">
                <a:pos x="0" y="0"/>
              </a:cxn>
            </a:cxnLst>
            <a:rect l="0" t="0" r="r" b="b"/>
            <a:pathLst>
              <a:path w="16320" h="16320">
                <a:moveTo>
                  <a:pt x="2286" y="2285"/>
                </a:moveTo>
                <a:lnTo>
                  <a:pt x="2286" y="14035"/>
                </a:lnTo>
                <a:lnTo>
                  <a:pt x="14035" y="14035"/>
                </a:lnTo>
                <a:lnTo>
                  <a:pt x="14035" y="2285"/>
                </a:lnTo>
                <a:lnTo>
                  <a:pt x="2286" y="2285"/>
                </a:lnTo>
                <a:close/>
                <a:moveTo>
                  <a:pt x="3590" y="12404"/>
                </a:moveTo>
                <a:lnTo>
                  <a:pt x="6527" y="12404"/>
                </a:lnTo>
                <a:lnTo>
                  <a:pt x="12730" y="3917"/>
                </a:lnTo>
                <a:lnTo>
                  <a:pt x="9792" y="3917"/>
                </a:lnTo>
                <a:lnTo>
                  <a:pt x="3590" y="12404"/>
                </a:lnTo>
                <a:close/>
                <a:moveTo>
                  <a:pt x="0" y="0"/>
                </a:moveTo>
                <a:lnTo>
                  <a:pt x="16320" y="0"/>
                </a:lnTo>
                <a:lnTo>
                  <a:pt x="16320" y="16320"/>
                </a:lnTo>
                <a:lnTo>
                  <a:pt x="0" y="16320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de-DE" sz="1809" noProof="0">
              <a:latin typeface="DeutscheBank" panose="020B0503020202030204" pitchFamily="34" charset="0"/>
              <a:cs typeface="DeutscheBank" panose="020B0503020202030204" pitchFamily="34" charset="0"/>
            </a:endParaRPr>
          </a:p>
        </p:txBody>
      </p:sp>
      <p:sp>
        <p:nvSpPr>
          <p:cNvPr id="3" name="Google Shape;12;p7">
            <a:extLst>
              <a:ext uri="{FF2B5EF4-FFF2-40B4-BE49-F238E27FC236}">
                <a16:creationId xmlns:a16="http://schemas.microsoft.com/office/drawing/2014/main" id="{7CC9EC2C-EF73-6198-CFFB-7BD377623D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46113" y="1296000"/>
            <a:ext cx="10248900" cy="4912713"/>
          </a:xfrm>
          <a:prstGeom prst="rect">
            <a:avLst/>
          </a:prstGeom>
          <a:solidFill>
            <a:srgbClr val="1E2A78">
              <a:alpha val="7000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de-DE" sz="1800" b="0" i="0" u="none" strike="noStrike" cap="none" noProof="0">
              <a:solidFill>
                <a:schemeClr val="lt1"/>
              </a:solidFill>
              <a:latin typeface="DeutscheBank" panose="020B0503020202030204" pitchFamily="34" charset="0"/>
              <a:ea typeface="DeutscheBank" panose="020B0503020202030204" pitchFamily="34" charset="0"/>
              <a:cs typeface="DeutscheBank" panose="020B0503020202030204" pitchFamily="34" charset="0"/>
              <a:sym typeface="Calibri"/>
            </a:endParaRPr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8C57D2C2-0C8D-CA19-3A75-57F167AD78B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70563" y="2140673"/>
            <a:ext cx="9590400" cy="1411200"/>
          </a:xfrm>
          <a:prstGeom prst="rect">
            <a:avLst/>
          </a:prstGeom>
        </p:spPr>
        <p:txBody>
          <a:bodyPr lIns="0" tIns="0" rIns="0" bIns="0" anchor="b" anchorCtr="0"/>
          <a:lstStyle>
            <a:lvl1pPr>
              <a:defRPr sz="4000" b="1">
                <a:solidFill>
                  <a:schemeClr val="bg1"/>
                </a:solidFill>
              </a:defRPr>
            </a:lvl1pPr>
          </a:lstStyle>
          <a:p>
            <a:r>
              <a:rPr lang="de-DE"/>
              <a:t>Überschrift bearbeiten</a:t>
            </a:r>
          </a:p>
        </p:txBody>
      </p:sp>
      <p:sp>
        <p:nvSpPr>
          <p:cNvPr id="2" name="TextBox 19">
            <a:extLst>
              <a:ext uri="{FF2B5EF4-FFF2-40B4-BE49-F238E27FC236}">
                <a16:creationId xmlns:a16="http://schemas.microsoft.com/office/drawing/2014/main" id="{CB332A34-7870-F238-EBF1-B099FD4686A3}"/>
              </a:ext>
            </a:extLst>
          </p:cNvPr>
          <p:cNvSpPr txBox="1"/>
          <p:nvPr userDrawn="1"/>
        </p:nvSpPr>
        <p:spPr bwMode="auto">
          <a:xfrm>
            <a:off x="972000" y="1617664"/>
            <a:ext cx="1435840" cy="168696"/>
          </a:xfrm>
          <a:prstGeom prst="rect">
            <a:avLst/>
          </a:prstGeom>
          <a:noFill/>
        </p:spPr>
        <p:txBody>
          <a:bodyPr wrap="none" lIns="0" tIns="0" rIns="0" bIns="0">
            <a:noAutofit/>
          </a:bodyPr>
          <a:lstStyle/>
          <a:p>
            <a:pPr>
              <a:lnSpc>
                <a:spcPts val="1600"/>
              </a:lnSpc>
              <a:defRPr/>
            </a:pPr>
            <a:r>
              <a:rPr lang="de-DE" sz="1600" b="1" noProof="0">
                <a:solidFill>
                  <a:schemeClr val="bg1"/>
                </a:solidFill>
                <a:latin typeface="DeutscheBank" panose="020B0503020202030204" pitchFamily="34" charset="0"/>
                <a:ea typeface="DeutscheBank" panose="020B0503020202030204" pitchFamily="34" charset="0"/>
                <a:cs typeface="DeutscheBank" panose="020B0503020202030204" pitchFamily="34" charset="0"/>
              </a:rPr>
              <a:t>Deutsche Bank</a:t>
            </a:r>
            <a:endParaRPr lang="de-DE" sz="1600" noProof="0">
              <a:solidFill>
                <a:schemeClr val="bg1"/>
              </a:solidFill>
              <a:latin typeface="+mn-lt"/>
              <a:ea typeface="DeutscheBank" panose="020B0503020202030204" pitchFamily="34" charset="0"/>
              <a:cs typeface="DeutscheBank" panose="020B0503020202030204" pitchFamily="34" charset="0"/>
            </a:endParaRPr>
          </a:p>
        </p:txBody>
      </p:sp>
      <p:sp>
        <p:nvSpPr>
          <p:cNvPr id="5" name="Textplatzhalter 3">
            <a:extLst>
              <a:ext uri="{FF2B5EF4-FFF2-40B4-BE49-F238E27FC236}">
                <a16:creationId xmlns:a16="http://schemas.microsoft.com/office/drawing/2014/main" id="{05EBEF31-285B-9390-5E48-626C60DAE65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72000" y="1804779"/>
            <a:ext cx="5139366" cy="231150"/>
          </a:xfrm>
          <a:prstGeom prst="rect">
            <a:avLst/>
          </a:prstGeom>
        </p:spPr>
        <p:txBody>
          <a:bodyPr lIns="0" tIns="0" rIns="0" bIns="0"/>
          <a:lstStyle>
            <a:lvl1pPr>
              <a:defRPr sz="16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de-DE" noProof="0"/>
              <a:t>Geschäftsbereichsbezeichnung</a:t>
            </a:r>
          </a:p>
        </p:txBody>
      </p:sp>
      <p:sp>
        <p:nvSpPr>
          <p:cNvPr id="7" name="Textplatzhalter 4">
            <a:extLst>
              <a:ext uri="{FF2B5EF4-FFF2-40B4-BE49-F238E27FC236}">
                <a16:creationId xmlns:a16="http://schemas.microsoft.com/office/drawing/2014/main" id="{976F5223-BED9-2F6D-19C1-2175591C2D3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71550" y="3551873"/>
            <a:ext cx="9591986" cy="1167812"/>
          </a:xfrm>
          <a:prstGeom prst="rect">
            <a:avLst/>
          </a:prstGeom>
        </p:spPr>
        <p:txBody>
          <a:bodyPr lIns="0" tIns="108000" rIns="0" bIns="0" anchor="t" anchorCtr="0">
            <a:noAutofit/>
          </a:bodyPr>
          <a:lstStyle>
            <a:lvl1pPr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2000" b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de-DE" noProof="0"/>
              <a:t>Unterzeile bearbeiten</a:t>
            </a:r>
          </a:p>
        </p:txBody>
      </p:sp>
      <p:sp>
        <p:nvSpPr>
          <p:cNvPr id="8" name="Text Placeholder 3">
            <a:extLst>
              <a:ext uri="{FF2B5EF4-FFF2-40B4-BE49-F238E27FC236}">
                <a16:creationId xmlns:a16="http://schemas.microsoft.com/office/drawing/2014/main" id="{39B91F5D-89D1-ABAA-5FF8-CC184F4124F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71550" y="5567258"/>
            <a:ext cx="9591985" cy="317605"/>
          </a:xfrm>
          <a:prstGeom prst="rect">
            <a:avLst/>
          </a:prstGeom>
        </p:spPr>
        <p:txBody>
          <a:bodyPr lIns="0" tIns="0" rIns="0" bIns="0" anchor="b" anchorCtr="0"/>
          <a:lstStyle>
            <a:lvl1pPr>
              <a:spcBef>
                <a:spcPts val="0"/>
              </a:spcBef>
              <a:defRPr sz="1200" b="0">
                <a:solidFill>
                  <a:schemeClr val="bg1"/>
                </a:solidFill>
                <a:ea typeface="DeutscheBank" panose="020B0503020202030204" pitchFamily="34" charset="0"/>
              </a:defRPr>
            </a:lvl1pPr>
          </a:lstStyle>
          <a:p>
            <a:pPr lvl="0"/>
            <a:r>
              <a:rPr lang="de-DE" noProof="0"/>
              <a:t>Datum, Ort, Name des Sprechers</a:t>
            </a:r>
          </a:p>
        </p:txBody>
      </p:sp>
    </p:spTree>
    <p:extLst>
      <p:ext uri="{BB962C8B-B14F-4D97-AF65-F5344CB8AC3E}">
        <p14:creationId xmlns:p14="http://schemas.microsoft.com/office/powerpoint/2010/main" val="310767578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.1.3 motiv titel vogelperspektiv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4" descr="White Deutsche Bank logo">
            <a:extLst>
              <a:ext uri="{FF2B5EF4-FFF2-40B4-BE49-F238E27FC236}">
                <a16:creationId xmlns:a16="http://schemas.microsoft.com/office/drawing/2014/main" id="{C9D1FCF6-1ED7-AA0A-3FF2-4FFD23936375}"/>
              </a:ext>
            </a:extLst>
          </p:cNvPr>
          <p:cNvSpPr>
            <a:spLocks noChangeAspect="1" noEditPoints="1"/>
          </p:cNvSpPr>
          <p:nvPr userDrawn="1"/>
        </p:nvSpPr>
        <p:spPr bwMode="black">
          <a:xfrm>
            <a:off x="10896000" y="648000"/>
            <a:ext cx="648000" cy="648000"/>
          </a:xfrm>
          <a:custGeom>
            <a:avLst/>
            <a:gdLst/>
            <a:ahLst/>
            <a:cxnLst>
              <a:cxn ang="0">
                <a:pos x="2286" y="2285"/>
              </a:cxn>
              <a:cxn ang="0">
                <a:pos x="2286" y="14035"/>
              </a:cxn>
              <a:cxn ang="0">
                <a:pos x="14035" y="14035"/>
              </a:cxn>
              <a:cxn ang="0">
                <a:pos x="14035" y="2285"/>
              </a:cxn>
              <a:cxn ang="0">
                <a:pos x="2286" y="2285"/>
              </a:cxn>
              <a:cxn ang="0">
                <a:pos x="3590" y="12404"/>
              </a:cxn>
              <a:cxn ang="0">
                <a:pos x="6527" y="12404"/>
              </a:cxn>
              <a:cxn ang="0">
                <a:pos x="12730" y="3917"/>
              </a:cxn>
              <a:cxn ang="0">
                <a:pos x="9792" y="3917"/>
              </a:cxn>
              <a:cxn ang="0">
                <a:pos x="3590" y="12404"/>
              </a:cxn>
              <a:cxn ang="0">
                <a:pos x="0" y="0"/>
              </a:cxn>
              <a:cxn ang="0">
                <a:pos x="16320" y="0"/>
              </a:cxn>
              <a:cxn ang="0">
                <a:pos x="16320" y="16320"/>
              </a:cxn>
              <a:cxn ang="0">
                <a:pos x="0" y="16320"/>
              </a:cxn>
              <a:cxn ang="0">
                <a:pos x="0" y="0"/>
              </a:cxn>
            </a:cxnLst>
            <a:rect l="0" t="0" r="r" b="b"/>
            <a:pathLst>
              <a:path w="16320" h="16320">
                <a:moveTo>
                  <a:pt x="2286" y="2285"/>
                </a:moveTo>
                <a:lnTo>
                  <a:pt x="2286" y="14035"/>
                </a:lnTo>
                <a:lnTo>
                  <a:pt x="14035" y="14035"/>
                </a:lnTo>
                <a:lnTo>
                  <a:pt x="14035" y="2285"/>
                </a:lnTo>
                <a:lnTo>
                  <a:pt x="2286" y="2285"/>
                </a:lnTo>
                <a:close/>
                <a:moveTo>
                  <a:pt x="3590" y="12404"/>
                </a:moveTo>
                <a:lnTo>
                  <a:pt x="6527" y="12404"/>
                </a:lnTo>
                <a:lnTo>
                  <a:pt x="12730" y="3917"/>
                </a:lnTo>
                <a:lnTo>
                  <a:pt x="9792" y="3917"/>
                </a:lnTo>
                <a:lnTo>
                  <a:pt x="3590" y="12404"/>
                </a:lnTo>
                <a:close/>
                <a:moveTo>
                  <a:pt x="0" y="0"/>
                </a:moveTo>
                <a:lnTo>
                  <a:pt x="16320" y="0"/>
                </a:lnTo>
                <a:lnTo>
                  <a:pt x="16320" y="16320"/>
                </a:lnTo>
                <a:lnTo>
                  <a:pt x="0" y="16320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de-DE" sz="1809" noProof="0">
              <a:latin typeface="DeutscheBank" panose="020B0503020202030204" pitchFamily="34" charset="0"/>
              <a:cs typeface="DeutscheBank" panose="020B0503020202030204" pitchFamily="34" charset="0"/>
            </a:endParaRPr>
          </a:p>
        </p:txBody>
      </p:sp>
      <p:sp>
        <p:nvSpPr>
          <p:cNvPr id="8" name="Google Shape;12;p7">
            <a:extLst>
              <a:ext uri="{FF2B5EF4-FFF2-40B4-BE49-F238E27FC236}">
                <a16:creationId xmlns:a16="http://schemas.microsoft.com/office/drawing/2014/main" id="{39EB900B-07EF-4524-84E5-79110FCF54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46113" y="1296000"/>
            <a:ext cx="10248900" cy="4912713"/>
          </a:xfrm>
          <a:prstGeom prst="rect">
            <a:avLst/>
          </a:prstGeom>
          <a:solidFill>
            <a:srgbClr val="1E2A78">
              <a:alpha val="7000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de-DE" sz="1800" b="0" i="0" u="none" strike="noStrike" cap="none" noProof="0">
              <a:solidFill>
                <a:schemeClr val="lt1"/>
              </a:solidFill>
              <a:latin typeface="DeutscheBank" panose="020B0503020202030204" pitchFamily="34" charset="0"/>
              <a:ea typeface="DeutscheBank" panose="020B0503020202030204" pitchFamily="34" charset="0"/>
              <a:cs typeface="DeutscheBank" panose="020B0503020202030204" pitchFamily="34" charset="0"/>
              <a:sym typeface="Calibri"/>
            </a:endParaRPr>
          </a:p>
        </p:txBody>
      </p:sp>
      <p:sp>
        <p:nvSpPr>
          <p:cNvPr id="3" name="Titel 3">
            <a:extLst>
              <a:ext uri="{FF2B5EF4-FFF2-40B4-BE49-F238E27FC236}">
                <a16:creationId xmlns:a16="http://schemas.microsoft.com/office/drawing/2014/main" id="{9EE018FC-730A-8DC6-AC74-7FD9274CE93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72000" y="2920017"/>
            <a:ext cx="9590400" cy="631855"/>
          </a:xfrm>
          <a:prstGeom prst="rect">
            <a:avLst/>
          </a:prstGeom>
        </p:spPr>
        <p:txBody>
          <a:bodyPr lIns="0" tIns="0" rIns="0" bIns="0" anchor="b" anchorCtr="0"/>
          <a:lstStyle>
            <a:lvl1pPr>
              <a:defRPr sz="4000" b="1">
                <a:solidFill>
                  <a:schemeClr val="bg1"/>
                </a:solidFill>
              </a:defRPr>
            </a:lvl1pPr>
          </a:lstStyle>
          <a:p>
            <a:r>
              <a:rPr lang="de-DE"/>
              <a:t>Überschrift bearbeiten</a:t>
            </a:r>
          </a:p>
        </p:txBody>
      </p:sp>
      <p:sp>
        <p:nvSpPr>
          <p:cNvPr id="7" name="TextBox 19">
            <a:extLst>
              <a:ext uri="{FF2B5EF4-FFF2-40B4-BE49-F238E27FC236}">
                <a16:creationId xmlns:a16="http://schemas.microsoft.com/office/drawing/2014/main" id="{FC3AE89C-D3D0-D572-8DA5-A74E78A0928D}"/>
              </a:ext>
            </a:extLst>
          </p:cNvPr>
          <p:cNvSpPr txBox="1"/>
          <p:nvPr userDrawn="1"/>
        </p:nvSpPr>
        <p:spPr bwMode="auto">
          <a:xfrm>
            <a:off x="972000" y="1617664"/>
            <a:ext cx="1435840" cy="168696"/>
          </a:xfrm>
          <a:prstGeom prst="rect">
            <a:avLst/>
          </a:prstGeom>
          <a:noFill/>
        </p:spPr>
        <p:txBody>
          <a:bodyPr wrap="none" lIns="0" tIns="0" rIns="0" bIns="0">
            <a:noAutofit/>
          </a:bodyPr>
          <a:lstStyle/>
          <a:p>
            <a:pPr>
              <a:lnSpc>
                <a:spcPts val="1600"/>
              </a:lnSpc>
              <a:defRPr/>
            </a:pPr>
            <a:r>
              <a:rPr lang="de-DE" sz="1600" b="1" noProof="0">
                <a:solidFill>
                  <a:schemeClr val="bg1"/>
                </a:solidFill>
                <a:latin typeface="DeutscheBank" panose="020B0503020202030204" pitchFamily="34" charset="0"/>
                <a:ea typeface="DeutscheBank" panose="020B0503020202030204" pitchFamily="34" charset="0"/>
                <a:cs typeface="DeutscheBank" panose="020B0503020202030204" pitchFamily="34" charset="0"/>
              </a:rPr>
              <a:t>Deutsche Bank</a:t>
            </a:r>
            <a:endParaRPr lang="de-DE" sz="1600" noProof="0">
              <a:solidFill>
                <a:schemeClr val="bg1"/>
              </a:solidFill>
              <a:latin typeface="+mn-lt"/>
              <a:ea typeface="DeutscheBank" panose="020B0503020202030204" pitchFamily="34" charset="0"/>
              <a:cs typeface="DeutscheBank" panose="020B0503020202030204" pitchFamily="34" charset="0"/>
            </a:endParaRPr>
          </a:p>
        </p:txBody>
      </p:sp>
      <p:sp>
        <p:nvSpPr>
          <p:cNvPr id="18" name="Textplatzhalter 3">
            <a:extLst>
              <a:ext uri="{FF2B5EF4-FFF2-40B4-BE49-F238E27FC236}">
                <a16:creationId xmlns:a16="http://schemas.microsoft.com/office/drawing/2014/main" id="{C951CAB1-2AC6-392C-0A0E-CF15E941FE9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72000" y="1804779"/>
            <a:ext cx="5139366" cy="231150"/>
          </a:xfrm>
          <a:prstGeom prst="rect">
            <a:avLst/>
          </a:prstGeom>
        </p:spPr>
        <p:txBody>
          <a:bodyPr lIns="0" tIns="0" rIns="0" bIns="0"/>
          <a:lstStyle>
            <a:lvl1pPr>
              <a:defRPr sz="16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de-DE" noProof="0"/>
              <a:t>Geschäftsbereichsbezeichnung</a:t>
            </a:r>
          </a:p>
        </p:txBody>
      </p:sp>
      <p:sp>
        <p:nvSpPr>
          <p:cNvPr id="17" name="Text Placeholder 3">
            <a:extLst>
              <a:ext uri="{FF2B5EF4-FFF2-40B4-BE49-F238E27FC236}">
                <a16:creationId xmlns:a16="http://schemas.microsoft.com/office/drawing/2014/main" id="{441A276B-E5B9-7DCF-1FA1-C7DFEA521AC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972000" y="2379461"/>
            <a:ext cx="9591985" cy="540557"/>
          </a:xfrm>
          <a:prstGeom prst="rect">
            <a:avLst/>
          </a:prstGeom>
        </p:spPr>
        <p:txBody>
          <a:bodyPr lIns="0" tIns="0" rIns="0" bIns="36000" anchor="b" anchorCtr="0"/>
          <a:lstStyle>
            <a:lvl1pPr>
              <a:spcBef>
                <a:spcPts val="0"/>
              </a:spcBef>
              <a:defRPr sz="1200" b="0">
                <a:solidFill>
                  <a:schemeClr val="bg1"/>
                </a:solidFill>
                <a:ea typeface="DeutscheBank" panose="020B0503020202030204" pitchFamily="34" charset="0"/>
              </a:defRPr>
            </a:lvl1pPr>
          </a:lstStyle>
          <a:p>
            <a:pPr lvl="0"/>
            <a:r>
              <a:rPr lang="de-DE" noProof="0"/>
              <a:t>Kopfzeile bearbeiten</a:t>
            </a:r>
          </a:p>
        </p:txBody>
      </p:sp>
      <p:sp>
        <p:nvSpPr>
          <p:cNvPr id="15" name="Textplatzhalter 4">
            <a:extLst>
              <a:ext uri="{FF2B5EF4-FFF2-40B4-BE49-F238E27FC236}">
                <a16:creationId xmlns:a16="http://schemas.microsoft.com/office/drawing/2014/main" id="{D2F35550-4837-6A2D-E045-9AF39BFC4FB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72000" y="3551873"/>
            <a:ext cx="9591986" cy="1167812"/>
          </a:xfrm>
          <a:prstGeom prst="rect">
            <a:avLst/>
          </a:prstGeom>
        </p:spPr>
        <p:txBody>
          <a:bodyPr lIns="0" tIns="108000" rIns="0" bIns="0" anchor="t" anchorCtr="0">
            <a:noAutofit/>
          </a:bodyPr>
          <a:lstStyle>
            <a:lvl1pPr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2000" b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de-DE" noProof="0"/>
              <a:t>Unterzeile bearbeiten</a:t>
            </a:r>
          </a:p>
        </p:txBody>
      </p:sp>
      <p:sp>
        <p:nvSpPr>
          <p:cNvPr id="14" name="Text Placeholder 3">
            <a:extLst>
              <a:ext uri="{FF2B5EF4-FFF2-40B4-BE49-F238E27FC236}">
                <a16:creationId xmlns:a16="http://schemas.microsoft.com/office/drawing/2014/main" id="{B403D9FD-0310-834D-F7F5-FF6E9CD9282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72000" y="5567258"/>
            <a:ext cx="9591985" cy="317605"/>
          </a:xfrm>
          <a:prstGeom prst="rect">
            <a:avLst/>
          </a:prstGeom>
        </p:spPr>
        <p:txBody>
          <a:bodyPr lIns="0" tIns="0" rIns="0" bIns="0" anchor="b" anchorCtr="0"/>
          <a:lstStyle>
            <a:lvl1pPr>
              <a:spcBef>
                <a:spcPts val="0"/>
              </a:spcBef>
              <a:defRPr sz="1200" b="0">
                <a:solidFill>
                  <a:schemeClr val="bg1"/>
                </a:solidFill>
                <a:ea typeface="DeutscheBank" panose="020B0503020202030204" pitchFamily="34" charset="0"/>
              </a:defRPr>
            </a:lvl1pPr>
          </a:lstStyle>
          <a:p>
            <a:pPr lvl="0"/>
            <a:r>
              <a:rPr lang="de-DE" noProof="0"/>
              <a:t>Datum, Ort, Name des Sprechers</a:t>
            </a:r>
          </a:p>
        </p:txBody>
      </p:sp>
    </p:spTree>
    <p:extLst>
      <p:ext uri="{BB962C8B-B14F-4D97-AF65-F5344CB8AC3E}">
        <p14:creationId xmlns:p14="http://schemas.microsoft.com/office/powerpoint/2010/main" val="407764674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.1.4 motiv titel taucher unter wass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Freeform 4" descr="White Deutsche Bank logo">
            <a:extLst>
              <a:ext uri="{FF2B5EF4-FFF2-40B4-BE49-F238E27FC236}">
                <a16:creationId xmlns:a16="http://schemas.microsoft.com/office/drawing/2014/main" id="{FCA1F587-411E-24A8-415C-7328CAD9E9F9}"/>
              </a:ext>
            </a:extLst>
          </p:cNvPr>
          <p:cNvSpPr>
            <a:spLocks noChangeAspect="1" noEditPoints="1"/>
          </p:cNvSpPr>
          <p:nvPr userDrawn="1"/>
        </p:nvSpPr>
        <p:spPr bwMode="black">
          <a:xfrm>
            <a:off x="10896000" y="648000"/>
            <a:ext cx="648000" cy="648000"/>
          </a:xfrm>
          <a:custGeom>
            <a:avLst/>
            <a:gdLst/>
            <a:ahLst/>
            <a:cxnLst>
              <a:cxn ang="0">
                <a:pos x="2286" y="2285"/>
              </a:cxn>
              <a:cxn ang="0">
                <a:pos x="2286" y="14035"/>
              </a:cxn>
              <a:cxn ang="0">
                <a:pos x="14035" y="14035"/>
              </a:cxn>
              <a:cxn ang="0">
                <a:pos x="14035" y="2285"/>
              </a:cxn>
              <a:cxn ang="0">
                <a:pos x="2286" y="2285"/>
              </a:cxn>
              <a:cxn ang="0">
                <a:pos x="3590" y="12404"/>
              </a:cxn>
              <a:cxn ang="0">
                <a:pos x="6527" y="12404"/>
              </a:cxn>
              <a:cxn ang="0">
                <a:pos x="12730" y="3917"/>
              </a:cxn>
              <a:cxn ang="0">
                <a:pos x="9792" y="3917"/>
              </a:cxn>
              <a:cxn ang="0">
                <a:pos x="3590" y="12404"/>
              </a:cxn>
              <a:cxn ang="0">
                <a:pos x="0" y="0"/>
              </a:cxn>
              <a:cxn ang="0">
                <a:pos x="16320" y="0"/>
              </a:cxn>
              <a:cxn ang="0">
                <a:pos x="16320" y="16320"/>
              </a:cxn>
              <a:cxn ang="0">
                <a:pos x="0" y="16320"/>
              </a:cxn>
              <a:cxn ang="0">
                <a:pos x="0" y="0"/>
              </a:cxn>
            </a:cxnLst>
            <a:rect l="0" t="0" r="r" b="b"/>
            <a:pathLst>
              <a:path w="16320" h="16320">
                <a:moveTo>
                  <a:pt x="2286" y="2285"/>
                </a:moveTo>
                <a:lnTo>
                  <a:pt x="2286" y="14035"/>
                </a:lnTo>
                <a:lnTo>
                  <a:pt x="14035" y="14035"/>
                </a:lnTo>
                <a:lnTo>
                  <a:pt x="14035" y="2285"/>
                </a:lnTo>
                <a:lnTo>
                  <a:pt x="2286" y="2285"/>
                </a:lnTo>
                <a:close/>
                <a:moveTo>
                  <a:pt x="3590" y="12404"/>
                </a:moveTo>
                <a:lnTo>
                  <a:pt x="6527" y="12404"/>
                </a:lnTo>
                <a:lnTo>
                  <a:pt x="12730" y="3917"/>
                </a:lnTo>
                <a:lnTo>
                  <a:pt x="9792" y="3917"/>
                </a:lnTo>
                <a:lnTo>
                  <a:pt x="3590" y="12404"/>
                </a:lnTo>
                <a:close/>
                <a:moveTo>
                  <a:pt x="0" y="0"/>
                </a:moveTo>
                <a:lnTo>
                  <a:pt x="16320" y="0"/>
                </a:lnTo>
                <a:lnTo>
                  <a:pt x="16320" y="16320"/>
                </a:lnTo>
                <a:lnTo>
                  <a:pt x="0" y="16320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de-DE" sz="1809" noProof="0">
              <a:latin typeface="DeutscheBank" panose="020B0503020202030204" pitchFamily="34" charset="0"/>
              <a:cs typeface="DeutscheBank" panose="020B0503020202030204" pitchFamily="34" charset="0"/>
            </a:endParaRPr>
          </a:p>
        </p:txBody>
      </p:sp>
      <p:sp>
        <p:nvSpPr>
          <p:cNvPr id="21" name="Google Shape;12;p7">
            <a:extLst>
              <a:ext uri="{FF2B5EF4-FFF2-40B4-BE49-F238E27FC236}">
                <a16:creationId xmlns:a16="http://schemas.microsoft.com/office/drawing/2014/main" id="{8496ECD9-D4F6-355F-9507-6E793B3B85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46113" y="1296000"/>
            <a:ext cx="10248900" cy="4912713"/>
          </a:xfrm>
          <a:prstGeom prst="rect">
            <a:avLst/>
          </a:prstGeom>
          <a:solidFill>
            <a:srgbClr val="1E2A78">
              <a:alpha val="7000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de-DE" sz="1800" b="0" i="0" u="none" strike="noStrike" cap="none" noProof="0">
              <a:solidFill>
                <a:schemeClr val="lt1"/>
              </a:solidFill>
              <a:latin typeface="DeutscheBank" panose="020B0503020202030204" pitchFamily="34" charset="0"/>
              <a:ea typeface="DeutscheBank" panose="020B0503020202030204" pitchFamily="34" charset="0"/>
              <a:cs typeface="DeutscheBank" panose="020B0503020202030204" pitchFamily="34" charset="0"/>
              <a:sym typeface="Calibri"/>
            </a:endParaRPr>
          </a:p>
        </p:txBody>
      </p:sp>
      <p:sp>
        <p:nvSpPr>
          <p:cNvPr id="7" name="Titel 3">
            <a:extLst>
              <a:ext uri="{FF2B5EF4-FFF2-40B4-BE49-F238E27FC236}">
                <a16:creationId xmlns:a16="http://schemas.microsoft.com/office/drawing/2014/main" id="{80A00E50-1215-36D3-C6DB-4261B969F10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72000" y="2920016"/>
            <a:ext cx="9590400" cy="1180800"/>
          </a:xfrm>
          <a:prstGeom prst="rect">
            <a:avLst/>
          </a:prstGeom>
        </p:spPr>
        <p:txBody>
          <a:bodyPr lIns="0" tIns="0" rIns="0" bIns="0" anchor="b" anchorCtr="0"/>
          <a:lstStyle>
            <a:lvl1pPr>
              <a:defRPr sz="4000" b="1">
                <a:solidFill>
                  <a:schemeClr val="bg1"/>
                </a:solidFill>
              </a:defRPr>
            </a:lvl1pPr>
          </a:lstStyle>
          <a:p>
            <a:r>
              <a:rPr lang="de-DE"/>
              <a:t>Zweizeilige Überschrift </a:t>
            </a:r>
            <a:br>
              <a:rPr lang="de-DE"/>
            </a:br>
            <a:r>
              <a:rPr lang="de-DE"/>
              <a:t>bearbeiten</a:t>
            </a:r>
          </a:p>
        </p:txBody>
      </p:sp>
      <p:sp>
        <p:nvSpPr>
          <p:cNvPr id="3" name="TextBox 19">
            <a:extLst>
              <a:ext uri="{FF2B5EF4-FFF2-40B4-BE49-F238E27FC236}">
                <a16:creationId xmlns:a16="http://schemas.microsoft.com/office/drawing/2014/main" id="{DACC0E25-E4DB-7B0A-C3F8-0182F92293FD}"/>
              </a:ext>
            </a:extLst>
          </p:cNvPr>
          <p:cNvSpPr txBox="1"/>
          <p:nvPr userDrawn="1"/>
        </p:nvSpPr>
        <p:spPr bwMode="auto">
          <a:xfrm>
            <a:off x="972000" y="1617664"/>
            <a:ext cx="1435840" cy="168696"/>
          </a:xfrm>
          <a:prstGeom prst="rect">
            <a:avLst/>
          </a:prstGeom>
          <a:noFill/>
        </p:spPr>
        <p:txBody>
          <a:bodyPr wrap="none" lIns="0" tIns="0" rIns="0" bIns="0">
            <a:noAutofit/>
          </a:bodyPr>
          <a:lstStyle/>
          <a:p>
            <a:pPr>
              <a:lnSpc>
                <a:spcPts val="1600"/>
              </a:lnSpc>
              <a:defRPr/>
            </a:pPr>
            <a:r>
              <a:rPr lang="de-DE" sz="1600" b="1" noProof="0">
                <a:solidFill>
                  <a:schemeClr val="bg1"/>
                </a:solidFill>
                <a:latin typeface="DeutscheBank" panose="020B0503020202030204" pitchFamily="34" charset="0"/>
                <a:ea typeface="DeutscheBank" panose="020B0503020202030204" pitchFamily="34" charset="0"/>
                <a:cs typeface="DeutscheBank" panose="020B0503020202030204" pitchFamily="34" charset="0"/>
              </a:rPr>
              <a:t>Deutsche Bank</a:t>
            </a:r>
            <a:endParaRPr lang="de-DE" sz="1600" noProof="0">
              <a:solidFill>
                <a:schemeClr val="bg1"/>
              </a:solidFill>
              <a:latin typeface="+mn-lt"/>
              <a:ea typeface="DeutscheBank" panose="020B0503020202030204" pitchFamily="34" charset="0"/>
              <a:cs typeface="DeutscheBank" panose="020B0503020202030204" pitchFamily="34" charset="0"/>
            </a:endParaRPr>
          </a:p>
        </p:txBody>
      </p:sp>
      <p:sp>
        <p:nvSpPr>
          <p:cNvPr id="8" name="Textplatzhalter 3">
            <a:extLst>
              <a:ext uri="{FF2B5EF4-FFF2-40B4-BE49-F238E27FC236}">
                <a16:creationId xmlns:a16="http://schemas.microsoft.com/office/drawing/2014/main" id="{F1916B08-2F68-CDC5-1578-97E47FF3D96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72000" y="1804779"/>
            <a:ext cx="5139366" cy="231150"/>
          </a:xfrm>
          <a:prstGeom prst="rect">
            <a:avLst/>
          </a:prstGeom>
        </p:spPr>
        <p:txBody>
          <a:bodyPr lIns="0" tIns="0" rIns="0" bIns="0"/>
          <a:lstStyle>
            <a:lvl1pPr>
              <a:defRPr sz="16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de-DE" noProof="0"/>
              <a:t>Geschäftsbereichsbezeichnung</a:t>
            </a:r>
          </a:p>
        </p:txBody>
      </p:sp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B1FBA7A4-3B03-6D58-2DB8-C596A3FB8C3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972000" y="2379461"/>
            <a:ext cx="9591985" cy="540557"/>
          </a:xfrm>
          <a:prstGeom prst="rect">
            <a:avLst/>
          </a:prstGeom>
        </p:spPr>
        <p:txBody>
          <a:bodyPr lIns="0" tIns="0" rIns="0" bIns="36000" anchor="b" anchorCtr="0"/>
          <a:lstStyle>
            <a:lvl1pPr>
              <a:spcBef>
                <a:spcPts val="0"/>
              </a:spcBef>
              <a:defRPr sz="1200" b="0">
                <a:solidFill>
                  <a:schemeClr val="bg1"/>
                </a:solidFill>
                <a:ea typeface="DeutscheBank" panose="020B0503020202030204" pitchFamily="34" charset="0"/>
              </a:defRPr>
            </a:lvl1pPr>
          </a:lstStyle>
          <a:p>
            <a:pPr lvl="0"/>
            <a:r>
              <a:rPr lang="de-DE" noProof="0"/>
              <a:t>Kopfzeile bearbeiten</a:t>
            </a:r>
          </a:p>
        </p:txBody>
      </p:sp>
      <p:sp>
        <p:nvSpPr>
          <p:cNvPr id="4" name="Textplatzhalter 4">
            <a:extLst>
              <a:ext uri="{FF2B5EF4-FFF2-40B4-BE49-F238E27FC236}">
                <a16:creationId xmlns:a16="http://schemas.microsoft.com/office/drawing/2014/main" id="{D1392A7D-1564-57AF-02C6-F781FE79019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72000" y="4101465"/>
            <a:ext cx="9591986" cy="1167812"/>
          </a:xfrm>
          <a:prstGeom prst="rect">
            <a:avLst/>
          </a:prstGeom>
        </p:spPr>
        <p:txBody>
          <a:bodyPr lIns="0" tIns="108000" rIns="0" bIns="0" anchor="t" anchorCtr="0">
            <a:noAutofit/>
          </a:bodyPr>
          <a:lstStyle>
            <a:lvl1pPr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2000" b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de-DE" noProof="0"/>
              <a:t>Unterzeile bearbeiten</a:t>
            </a:r>
          </a:p>
        </p:txBody>
      </p:sp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14CE22E3-D908-545D-605C-62E194C86D0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72000" y="5567258"/>
            <a:ext cx="9591985" cy="317605"/>
          </a:xfrm>
          <a:prstGeom prst="rect">
            <a:avLst/>
          </a:prstGeom>
        </p:spPr>
        <p:txBody>
          <a:bodyPr lIns="0" tIns="0" rIns="0" bIns="0" anchor="b" anchorCtr="0"/>
          <a:lstStyle>
            <a:lvl1pPr>
              <a:spcBef>
                <a:spcPts val="0"/>
              </a:spcBef>
              <a:defRPr sz="1200" b="0">
                <a:solidFill>
                  <a:schemeClr val="bg1"/>
                </a:solidFill>
                <a:ea typeface="DeutscheBank" panose="020B0503020202030204" pitchFamily="34" charset="0"/>
              </a:defRPr>
            </a:lvl1pPr>
          </a:lstStyle>
          <a:p>
            <a:pPr lvl="0"/>
            <a:r>
              <a:rPr lang="de-DE" noProof="0"/>
              <a:t>Datum, Ort, Name des Sprechers</a:t>
            </a:r>
          </a:p>
        </p:txBody>
      </p:sp>
    </p:spTree>
    <p:extLst>
      <p:ext uri="{BB962C8B-B14F-4D97-AF65-F5344CB8AC3E}">
        <p14:creationId xmlns:p14="http://schemas.microsoft.com/office/powerpoint/2010/main" val="234448772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.1.5 motiv titel garten gespräch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4" descr="White Deutsche Bank logo">
            <a:extLst>
              <a:ext uri="{FF2B5EF4-FFF2-40B4-BE49-F238E27FC236}">
                <a16:creationId xmlns:a16="http://schemas.microsoft.com/office/drawing/2014/main" id="{E4112291-5A6C-40C4-F43A-411211879C52}"/>
              </a:ext>
            </a:extLst>
          </p:cNvPr>
          <p:cNvSpPr>
            <a:spLocks noChangeAspect="1" noEditPoints="1"/>
          </p:cNvSpPr>
          <p:nvPr userDrawn="1"/>
        </p:nvSpPr>
        <p:spPr bwMode="black">
          <a:xfrm>
            <a:off x="10896000" y="648000"/>
            <a:ext cx="648000" cy="648000"/>
          </a:xfrm>
          <a:custGeom>
            <a:avLst/>
            <a:gdLst/>
            <a:ahLst/>
            <a:cxnLst>
              <a:cxn ang="0">
                <a:pos x="2286" y="2285"/>
              </a:cxn>
              <a:cxn ang="0">
                <a:pos x="2286" y="14035"/>
              </a:cxn>
              <a:cxn ang="0">
                <a:pos x="14035" y="14035"/>
              </a:cxn>
              <a:cxn ang="0">
                <a:pos x="14035" y="2285"/>
              </a:cxn>
              <a:cxn ang="0">
                <a:pos x="2286" y="2285"/>
              </a:cxn>
              <a:cxn ang="0">
                <a:pos x="3590" y="12404"/>
              </a:cxn>
              <a:cxn ang="0">
                <a:pos x="6527" y="12404"/>
              </a:cxn>
              <a:cxn ang="0">
                <a:pos x="12730" y="3917"/>
              </a:cxn>
              <a:cxn ang="0">
                <a:pos x="9792" y="3917"/>
              </a:cxn>
              <a:cxn ang="0">
                <a:pos x="3590" y="12404"/>
              </a:cxn>
              <a:cxn ang="0">
                <a:pos x="0" y="0"/>
              </a:cxn>
              <a:cxn ang="0">
                <a:pos x="16320" y="0"/>
              </a:cxn>
              <a:cxn ang="0">
                <a:pos x="16320" y="16320"/>
              </a:cxn>
              <a:cxn ang="0">
                <a:pos x="0" y="16320"/>
              </a:cxn>
              <a:cxn ang="0">
                <a:pos x="0" y="0"/>
              </a:cxn>
            </a:cxnLst>
            <a:rect l="0" t="0" r="r" b="b"/>
            <a:pathLst>
              <a:path w="16320" h="16320">
                <a:moveTo>
                  <a:pt x="2286" y="2285"/>
                </a:moveTo>
                <a:lnTo>
                  <a:pt x="2286" y="14035"/>
                </a:lnTo>
                <a:lnTo>
                  <a:pt x="14035" y="14035"/>
                </a:lnTo>
                <a:lnTo>
                  <a:pt x="14035" y="2285"/>
                </a:lnTo>
                <a:lnTo>
                  <a:pt x="2286" y="2285"/>
                </a:lnTo>
                <a:close/>
                <a:moveTo>
                  <a:pt x="3590" y="12404"/>
                </a:moveTo>
                <a:lnTo>
                  <a:pt x="6527" y="12404"/>
                </a:lnTo>
                <a:lnTo>
                  <a:pt x="12730" y="3917"/>
                </a:lnTo>
                <a:lnTo>
                  <a:pt x="9792" y="3917"/>
                </a:lnTo>
                <a:lnTo>
                  <a:pt x="3590" y="12404"/>
                </a:lnTo>
                <a:close/>
                <a:moveTo>
                  <a:pt x="0" y="0"/>
                </a:moveTo>
                <a:lnTo>
                  <a:pt x="16320" y="0"/>
                </a:lnTo>
                <a:lnTo>
                  <a:pt x="16320" y="16320"/>
                </a:lnTo>
                <a:lnTo>
                  <a:pt x="0" y="16320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de-DE" sz="1809" noProof="0">
              <a:latin typeface="DeutscheBank" panose="020B0503020202030204" pitchFamily="34" charset="0"/>
              <a:cs typeface="DeutscheBank" panose="020B0503020202030204" pitchFamily="34" charset="0"/>
            </a:endParaRPr>
          </a:p>
        </p:txBody>
      </p:sp>
      <p:sp>
        <p:nvSpPr>
          <p:cNvPr id="2" name="Google Shape;12;p7">
            <a:extLst>
              <a:ext uri="{FF2B5EF4-FFF2-40B4-BE49-F238E27FC236}">
                <a16:creationId xmlns:a16="http://schemas.microsoft.com/office/drawing/2014/main" id="{0B5BBA37-CEBA-440A-A6A9-75B58BA78D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46113" y="1296000"/>
            <a:ext cx="10248900" cy="4912713"/>
          </a:xfrm>
          <a:prstGeom prst="rect">
            <a:avLst/>
          </a:prstGeom>
          <a:solidFill>
            <a:srgbClr val="1E2A78">
              <a:alpha val="7000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de-DE" sz="1800" b="0" i="0" u="none" strike="noStrike" cap="none" noProof="0">
              <a:solidFill>
                <a:schemeClr val="lt1"/>
              </a:solidFill>
              <a:latin typeface="DeutscheBank" panose="020B0503020202030204" pitchFamily="34" charset="0"/>
              <a:ea typeface="DeutscheBank" panose="020B0503020202030204" pitchFamily="34" charset="0"/>
              <a:cs typeface="DeutscheBank" panose="020B0503020202030204" pitchFamily="34" charset="0"/>
              <a:sym typeface="Calibri"/>
            </a:endParaRPr>
          </a:p>
        </p:txBody>
      </p:sp>
      <p:sp>
        <p:nvSpPr>
          <p:cNvPr id="10" name="Titel 3">
            <a:extLst>
              <a:ext uri="{FF2B5EF4-FFF2-40B4-BE49-F238E27FC236}">
                <a16:creationId xmlns:a16="http://schemas.microsoft.com/office/drawing/2014/main" id="{58B5405C-4149-897A-2ECA-C8209571440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72000" y="2920017"/>
            <a:ext cx="9590400" cy="631855"/>
          </a:xfrm>
          <a:prstGeom prst="rect">
            <a:avLst/>
          </a:prstGeom>
        </p:spPr>
        <p:txBody>
          <a:bodyPr lIns="0" tIns="0" rIns="0" bIns="0" anchor="b" anchorCtr="0"/>
          <a:lstStyle>
            <a:lvl1pPr>
              <a:defRPr sz="4000" b="1">
                <a:solidFill>
                  <a:schemeClr val="bg1"/>
                </a:solidFill>
              </a:defRPr>
            </a:lvl1pPr>
          </a:lstStyle>
          <a:p>
            <a:r>
              <a:rPr lang="de-DE"/>
              <a:t>Überschrift bearbeiten</a:t>
            </a:r>
          </a:p>
        </p:txBody>
      </p:sp>
      <p:sp>
        <p:nvSpPr>
          <p:cNvPr id="3" name="TextBox 19">
            <a:extLst>
              <a:ext uri="{FF2B5EF4-FFF2-40B4-BE49-F238E27FC236}">
                <a16:creationId xmlns:a16="http://schemas.microsoft.com/office/drawing/2014/main" id="{56F40BFA-E458-80B2-CF37-B231CC624A77}"/>
              </a:ext>
            </a:extLst>
          </p:cNvPr>
          <p:cNvSpPr txBox="1"/>
          <p:nvPr userDrawn="1"/>
        </p:nvSpPr>
        <p:spPr bwMode="auto">
          <a:xfrm>
            <a:off x="972000" y="1617664"/>
            <a:ext cx="1435840" cy="168696"/>
          </a:xfrm>
          <a:prstGeom prst="rect">
            <a:avLst/>
          </a:prstGeom>
          <a:noFill/>
        </p:spPr>
        <p:txBody>
          <a:bodyPr wrap="none" lIns="0" tIns="0" rIns="0" bIns="0">
            <a:noAutofit/>
          </a:bodyPr>
          <a:lstStyle/>
          <a:p>
            <a:pPr>
              <a:lnSpc>
                <a:spcPts val="1600"/>
              </a:lnSpc>
              <a:defRPr/>
            </a:pPr>
            <a:r>
              <a:rPr lang="de-DE" sz="1600" b="1" noProof="0">
                <a:solidFill>
                  <a:schemeClr val="bg1"/>
                </a:solidFill>
                <a:latin typeface="DeutscheBank" panose="020B0503020202030204" pitchFamily="34" charset="0"/>
                <a:ea typeface="DeutscheBank" panose="020B0503020202030204" pitchFamily="34" charset="0"/>
                <a:cs typeface="DeutscheBank" panose="020B0503020202030204" pitchFamily="34" charset="0"/>
              </a:rPr>
              <a:t>Deutsche Bank</a:t>
            </a:r>
            <a:endParaRPr lang="de-DE" sz="1600" noProof="0">
              <a:solidFill>
                <a:schemeClr val="bg1"/>
              </a:solidFill>
              <a:latin typeface="+mn-lt"/>
              <a:ea typeface="DeutscheBank" panose="020B0503020202030204" pitchFamily="34" charset="0"/>
              <a:cs typeface="DeutscheBank" panose="020B0503020202030204" pitchFamily="34" charset="0"/>
            </a:endParaRP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D481C8B7-274C-2630-8BC7-FF6C6C3B0D1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72000" y="1804779"/>
            <a:ext cx="5139366" cy="231150"/>
          </a:xfrm>
          <a:prstGeom prst="rect">
            <a:avLst/>
          </a:prstGeom>
        </p:spPr>
        <p:txBody>
          <a:bodyPr lIns="0" tIns="0" rIns="0" bIns="0"/>
          <a:lstStyle>
            <a:lvl1pPr>
              <a:defRPr sz="16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de-DE" noProof="0"/>
              <a:t>Geschäftsbereichsbezeichnung</a:t>
            </a:r>
          </a:p>
        </p:txBody>
      </p:sp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2B1E2091-E1B4-EF55-69E4-ECB25441C6B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972000" y="2379461"/>
            <a:ext cx="9591985" cy="540557"/>
          </a:xfrm>
          <a:prstGeom prst="rect">
            <a:avLst/>
          </a:prstGeom>
        </p:spPr>
        <p:txBody>
          <a:bodyPr lIns="0" tIns="0" rIns="0" bIns="36000" anchor="b" anchorCtr="0"/>
          <a:lstStyle>
            <a:lvl1pPr>
              <a:spcBef>
                <a:spcPts val="0"/>
              </a:spcBef>
              <a:defRPr sz="1200" b="0">
                <a:solidFill>
                  <a:schemeClr val="bg1"/>
                </a:solidFill>
                <a:ea typeface="DeutscheBank" panose="020B0503020202030204" pitchFamily="34" charset="0"/>
              </a:defRPr>
            </a:lvl1pPr>
          </a:lstStyle>
          <a:p>
            <a:pPr lvl="0"/>
            <a:r>
              <a:rPr lang="de-DE" noProof="0"/>
              <a:t>Kopfzeile bearbeiten</a:t>
            </a:r>
          </a:p>
        </p:txBody>
      </p:sp>
      <p:sp>
        <p:nvSpPr>
          <p:cNvPr id="7" name="Textplatzhalter 4">
            <a:extLst>
              <a:ext uri="{FF2B5EF4-FFF2-40B4-BE49-F238E27FC236}">
                <a16:creationId xmlns:a16="http://schemas.microsoft.com/office/drawing/2014/main" id="{A2495C86-9AD6-A1C7-433A-19B90D4DB5E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72000" y="3551873"/>
            <a:ext cx="9591986" cy="1167812"/>
          </a:xfrm>
          <a:prstGeom prst="rect">
            <a:avLst/>
          </a:prstGeom>
        </p:spPr>
        <p:txBody>
          <a:bodyPr lIns="0" tIns="108000" rIns="0" bIns="0" anchor="t" anchorCtr="0">
            <a:noAutofit/>
          </a:bodyPr>
          <a:lstStyle>
            <a:lvl1pPr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2000" b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de-DE" noProof="0"/>
              <a:t>Unterzeile bearbeiten</a:t>
            </a:r>
          </a:p>
        </p:txBody>
      </p:sp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06552AC5-80DB-6882-7A78-BF24BF10B69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72000" y="5567258"/>
            <a:ext cx="9591985" cy="317605"/>
          </a:xfrm>
          <a:prstGeom prst="rect">
            <a:avLst/>
          </a:prstGeom>
        </p:spPr>
        <p:txBody>
          <a:bodyPr lIns="0" tIns="0" rIns="0" bIns="0" anchor="b" anchorCtr="0"/>
          <a:lstStyle>
            <a:lvl1pPr>
              <a:spcBef>
                <a:spcPts val="0"/>
              </a:spcBef>
              <a:defRPr sz="1200" b="0">
                <a:solidFill>
                  <a:schemeClr val="bg1"/>
                </a:solidFill>
                <a:ea typeface="DeutscheBank" panose="020B0503020202030204" pitchFamily="34" charset="0"/>
              </a:defRPr>
            </a:lvl1pPr>
          </a:lstStyle>
          <a:p>
            <a:pPr lvl="0"/>
            <a:r>
              <a:rPr lang="de-DE" noProof="0"/>
              <a:t>Datum, Ort, Name des Sprechers</a:t>
            </a:r>
          </a:p>
        </p:txBody>
      </p:sp>
    </p:spTree>
    <p:extLst>
      <p:ext uri="{BB962C8B-B14F-4D97-AF65-F5344CB8AC3E}">
        <p14:creationId xmlns:p14="http://schemas.microsoft.com/office/powerpoint/2010/main" val="85291278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.1.6 motiv titel windrad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4" descr="White Deutsche Bank logo">
            <a:extLst>
              <a:ext uri="{FF2B5EF4-FFF2-40B4-BE49-F238E27FC236}">
                <a16:creationId xmlns:a16="http://schemas.microsoft.com/office/drawing/2014/main" id="{3C4CF131-37F6-E677-AF62-F012401841E5}"/>
              </a:ext>
            </a:extLst>
          </p:cNvPr>
          <p:cNvSpPr>
            <a:spLocks noChangeAspect="1" noEditPoints="1"/>
          </p:cNvSpPr>
          <p:nvPr userDrawn="1"/>
        </p:nvSpPr>
        <p:spPr bwMode="black">
          <a:xfrm>
            <a:off x="10896000" y="648000"/>
            <a:ext cx="648000" cy="648000"/>
          </a:xfrm>
          <a:custGeom>
            <a:avLst/>
            <a:gdLst/>
            <a:ahLst/>
            <a:cxnLst>
              <a:cxn ang="0">
                <a:pos x="2286" y="2285"/>
              </a:cxn>
              <a:cxn ang="0">
                <a:pos x="2286" y="14035"/>
              </a:cxn>
              <a:cxn ang="0">
                <a:pos x="14035" y="14035"/>
              </a:cxn>
              <a:cxn ang="0">
                <a:pos x="14035" y="2285"/>
              </a:cxn>
              <a:cxn ang="0">
                <a:pos x="2286" y="2285"/>
              </a:cxn>
              <a:cxn ang="0">
                <a:pos x="3590" y="12404"/>
              </a:cxn>
              <a:cxn ang="0">
                <a:pos x="6527" y="12404"/>
              </a:cxn>
              <a:cxn ang="0">
                <a:pos x="12730" y="3917"/>
              </a:cxn>
              <a:cxn ang="0">
                <a:pos x="9792" y="3917"/>
              </a:cxn>
              <a:cxn ang="0">
                <a:pos x="3590" y="12404"/>
              </a:cxn>
              <a:cxn ang="0">
                <a:pos x="0" y="0"/>
              </a:cxn>
              <a:cxn ang="0">
                <a:pos x="16320" y="0"/>
              </a:cxn>
              <a:cxn ang="0">
                <a:pos x="16320" y="16320"/>
              </a:cxn>
              <a:cxn ang="0">
                <a:pos x="0" y="16320"/>
              </a:cxn>
              <a:cxn ang="0">
                <a:pos x="0" y="0"/>
              </a:cxn>
            </a:cxnLst>
            <a:rect l="0" t="0" r="r" b="b"/>
            <a:pathLst>
              <a:path w="16320" h="16320">
                <a:moveTo>
                  <a:pt x="2286" y="2285"/>
                </a:moveTo>
                <a:lnTo>
                  <a:pt x="2286" y="14035"/>
                </a:lnTo>
                <a:lnTo>
                  <a:pt x="14035" y="14035"/>
                </a:lnTo>
                <a:lnTo>
                  <a:pt x="14035" y="2285"/>
                </a:lnTo>
                <a:lnTo>
                  <a:pt x="2286" y="2285"/>
                </a:lnTo>
                <a:close/>
                <a:moveTo>
                  <a:pt x="3590" y="12404"/>
                </a:moveTo>
                <a:lnTo>
                  <a:pt x="6527" y="12404"/>
                </a:lnTo>
                <a:lnTo>
                  <a:pt x="12730" y="3917"/>
                </a:lnTo>
                <a:lnTo>
                  <a:pt x="9792" y="3917"/>
                </a:lnTo>
                <a:lnTo>
                  <a:pt x="3590" y="12404"/>
                </a:lnTo>
                <a:close/>
                <a:moveTo>
                  <a:pt x="0" y="0"/>
                </a:moveTo>
                <a:lnTo>
                  <a:pt x="16320" y="0"/>
                </a:lnTo>
                <a:lnTo>
                  <a:pt x="16320" y="16320"/>
                </a:lnTo>
                <a:lnTo>
                  <a:pt x="0" y="16320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de-DE" sz="1809" noProof="0">
              <a:latin typeface="DeutscheBank" panose="020B0503020202030204" pitchFamily="34" charset="0"/>
              <a:cs typeface="DeutscheBank" panose="020B0503020202030204" pitchFamily="34" charset="0"/>
            </a:endParaRPr>
          </a:p>
        </p:txBody>
      </p:sp>
      <p:sp>
        <p:nvSpPr>
          <p:cNvPr id="3" name="Google Shape;12;p7">
            <a:extLst>
              <a:ext uri="{FF2B5EF4-FFF2-40B4-BE49-F238E27FC236}">
                <a16:creationId xmlns:a16="http://schemas.microsoft.com/office/drawing/2014/main" id="{EE540776-C9B4-E813-DEA5-C5E5312097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46113" y="1296000"/>
            <a:ext cx="10248900" cy="4912713"/>
          </a:xfrm>
          <a:prstGeom prst="rect">
            <a:avLst/>
          </a:prstGeom>
          <a:solidFill>
            <a:srgbClr val="1E2A78">
              <a:alpha val="7000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de-DE" sz="1800" b="0" i="0" u="none" strike="noStrike" cap="none" noProof="0">
              <a:solidFill>
                <a:schemeClr val="lt1"/>
              </a:solidFill>
              <a:latin typeface="DeutscheBank" panose="020B0503020202030204" pitchFamily="34" charset="0"/>
              <a:ea typeface="DeutscheBank" panose="020B0503020202030204" pitchFamily="34" charset="0"/>
              <a:cs typeface="DeutscheBank" panose="020B0503020202030204" pitchFamily="34" charset="0"/>
              <a:sym typeface="Calibri"/>
            </a:endParaRPr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98B2D9DE-35AE-9696-D04D-CCD8FCDC6EF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70563" y="2920017"/>
            <a:ext cx="9590400" cy="631855"/>
          </a:xfrm>
          <a:prstGeom prst="rect">
            <a:avLst/>
          </a:prstGeom>
        </p:spPr>
        <p:txBody>
          <a:bodyPr lIns="0" tIns="0" rIns="0" bIns="0" anchor="b" anchorCtr="0"/>
          <a:lstStyle>
            <a:lvl1pPr>
              <a:defRPr sz="4000" b="1">
                <a:solidFill>
                  <a:schemeClr val="bg1"/>
                </a:solidFill>
              </a:defRPr>
            </a:lvl1pPr>
          </a:lstStyle>
          <a:p>
            <a:r>
              <a:rPr lang="de-DE"/>
              <a:t>Überschrift bearbeiten</a:t>
            </a:r>
          </a:p>
        </p:txBody>
      </p:sp>
      <p:sp>
        <p:nvSpPr>
          <p:cNvPr id="2" name="TextBox 19">
            <a:extLst>
              <a:ext uri="{FF2B5EF4-FFF2-40B4-BE49-F238E27FC236}">
                <a16:creationId xmlns:a16="http://schemas.microsoft.com/office/drawing/2014/main" id="{BDFF852F-0940-EDD5-5CAD-5E0B8F814FD7}"/>
              </a:ext>
            </a:extLst>
          </p:cNvPr>
          <p:cNvSpPr txBox="1"/>
          <p:nvPr userDrawn="1"/>
        </p:nvSpPr>
        <p:spPr bwMode="auto">
          <a:xfrm>
            <a:off x="972000" y="1617664"/>
            <a:ext cx="1435840" cy="168696"/>
          </a:xfrm>
          <a:prstGeom prst="rect">
            <a:avLst/>
          </a:prstGeom>
          <a:noFill/>
        </p:spPr>
        <p:txBody>
          <a:bodyPr wrap="none" lIns="0" tIns="0" rIns="0" bIns="0">
            <a:noAutofit/>
          </a:bodyPr>
          <a:lstStyle/>
          <a:p>
            <a:pPr>
              <a:lnSpc>
                <a:spcPts val="1600"/>
              </a:lnSpc>
              <a:defRPr/>
            </a:pPr>
            <a:r>
              <a:rPr lang="de-DE" sz="1600" b="1" noProof="0">
                <a:solidFill>
                  <a:schemeClr val="bg1"/>
                </a:solidFill>
                <a:latin typeface="DeutscheBank" panose="020B0503020202030204" pitchFamily="34" charset="0"/>
                <a:ea typeface="DeutscheBank" panose="020B0503020202030204" pitchFamily="34" charset="0"/>
                <a:cs typeface="DeutscheBank" panose="020B0503020202030204" pitchFamily="34" charset="0"/>
              </a:rPr>
              <a:t>Deutsche Bank</a:t>
            </a:r>
            <a:endParaRPr lang="de-DE" sz="1600" noProof="0">
              <a:solidFill>
                <a:schemeClr val="bg1"/>
              </a:solidFill>
              <a:latin typeface="+mn-lt"/>
              <a:ea typeface="DeutscheBank" panose="020B0503020202030204" pitchFamily="34" charset="0"/>
              <a:cs typeface="DeutscheBank" panose="020B0503020202030204" pitchFamily="34" charset="0"/>
            </a:endParaRPr>
          </a:p>
        </p:txBody>
      </p:sp>
      <p:sp>
        <p:nvSpPr>
          <p:cNvPr id="5" name="Textplatzhalter 3">
            <a:extLst>
              <a:ext uri="{FF2B5EF4-FFF2-40B4-BE49-F238E27FC236}">
                <a16:creationId xmlns:a16="http://schemas.microsoft.com/office/drawing/2014/main" id="{36D7D109-B209-0E27-5D76-4BC85436FDE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72000" y="1804779"/>
            <a:ext cx="5139366" cy="231150"/>
          </a:xfrm>
          <a:prstGeom prst="rect">
            <a:avLst/>
          </a:prstGeom>
        </p:spPr>
        <p:txBody>
          <a:bodyPr lIns="0" tIns="0" rIns="0" bIns="0"/>
          <a:lstStyle>
            <a:lvl1pPr>
              <a:defRPr sz="16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de-DE" noProof="0"/>
              <a:t>Geschäftsbereichsbezeichnung</a:t>
            </a:r>
          </a:p>
        </p:txBody>
      </p:sp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18802A38-3D45-3CD2-86E6-C4FBF592A98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971550" y="2379461"/>
            <a:ext cx="9591985" cy="540557"/>
          </a:xfrm>
          <a:prstGeom prst="rect">
            <a:avLst/>
          </a:prstGeom>
        </p:spPr>
        <p:txBody>
          <a:bodyPr lIns="0" tIns="0" rIns="0" bIns="36000" anchor="b" anchorCtr="0"/>
          <a:lstStyle>
            <a:lvl1pPr>
              <a:spcBef>
                <a:spcPts val="0"/>
              </a:spcBef>
              <a:defRPr sz="1200" b="0">
                <a:solidFill>
                  <a:schemeClr val="bg1"/>
                </a:solidFill>
                <a:ea typeface="DeutscheBank" panose="020B0503020202030204" pitchFamily="34" charset="0"/>
              </a:defRPr>
            </a:lvl1pPr>
          </a:lstStyle>
          <a:p>
            <a:pPr lvl="0"/>
            <a:r>
              <a:rPr lang="de-DE" noProof="0"/>
              <a:t>Kopfzeile bearbeiten</a:t>
            </a:r>
          </a:p>
        </p:txBody>
      </p:sp>
      <p:sp>
        <p:nvSpPr>
          <p:cNvPr id="8" name="Textplatzhalter 4">
            <a:extLst>
              <a:ext uri="{FF2B5EF4-FFF2-40B4-BE49-F238E27FC236}">
                <a16:creationId xmlns:a16="http://schemas.microsoft.com/office/drawing/2014/main" id="{34DEB4D9-8636-7C49-34D3-DE6DFA9A332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71550" y="3551873"/>
            <a:ext cx="9591986" cy="1167812"/>
          </a:xfrm>
          <a:prstGeom prst="rect">
            <a:avLst/>
          </a:prstGeom>
        </p:spPr>
        <p:txBody>
          <a:bodyPr lIns="0" tIns="108000" rIns="0" bIns="0" anchor="t" anchorCtr="0">
            <a:noAutofit/>
          </a:bodyPr>
          <a:lstStyle>
            <a:lvl1pPr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2000" b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de-DE" noProof="0"/>
              <a:t>Unterzeile bearbeiten</a:t>
            </a: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165F691F-1E75-E5DA-622A-52A5D240A07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71550" y="5567258"/>
            <a:ext cx="9591985" cy="317605"/>
          </a:xfrm>
          <a:prstGeom prst="rect">
            <a:avLst/>
          </a:prstGeom>
        </p:spPr>
        <p:txBody>
          <a:bodyPr lIns="0" tIns="0" rIns="0" bIns="0" anchor="b" anchorCtr="0"/>
          <a:lstStyle>
            <a:lvl1pPr>
              <a:spcBef>
                <a:spcPts val="0"/>
              </a:spcBef>
              <a:defRPr sz="1200" b="0">
                <a:solidFill>
                  <a:schemeClr val="bg1"/>
                </a:solidFill>
                <a:ea typeface="DeutscheBank" panose="020B0503020202030204" pitchFamily="34" charset="0"/>
              </a:defRPr>
            </a:lvl1pPr>
          </a:lstStyle>
          <a:p>
            <a:pPr lvl="0"/>
            <a:r>
              <a:rPr lang="de-DE" noProof="0"/>
              <a:t>Datum, Ort, Name des Sprechers</a:t>
            </a:r>
          </a:p>
        </p:txBody>
      </p:sp>
    </p:spTree>
    <p:extLst>
      <p:ext uri="{BB962C8B-B14F-4D97-AF65-F5344CB8AC3E}">
        <p14:creationId xmlns:p14="http://schemas.microsoft.com/office/powerpoint/2010/main" val="337249880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.1.7 motiv titel lkw-fahr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4" descr="White Deutsche Bank logo">
            <a:extLst>
              <a:ext uri="{FF2B5EF4-FFF2-40B4-BE49-F238E27FC236}">
                <a16:creationId xmlns:a16="http://schemas.microsoft.com/office/drawing/2014/main" id="{224BB741-DA6A-F5D6-2C25-1A1717DAF252}"/>
              </a:ext>
            </a:extLst>
          </p:cNvPr>
          <p:cNvSpPr>
            <a:spLocks noChangeAspect="1" noEditPoints="1"/>
          </p:cNvSpPr>
          <p:nvPr userDrawn="1"/>
        </p:nvSpPr>
        <p:spPr bwMode="black">
          <a:xfrm>
            <a:off x="10896000" y="648000"/>
            <a:ext cx="648000" cy="648000"/>
          </a:xfrm>
          <a:custGeom>
            <a:avLst/>
            <a:gdLst/>
            <a:ahLst/>
            <a:cxnLst>
              <a:cxn ang="0">
                <a:pos x="2286" y="2285"/>
              </a:cxn>
              <a:cxn ang="0">
                <a:pos x="2286" y="14035"/>
              </a:cxn>
              <a:cxn ang="0">
                <a:pos x="14035" y="14035"/>
              </a:cxn>
              <a:cxn ang="0">
                <a:pos x="14035" y="2285"/>
              </a:cxn>
              <a:cxn ang="0">
                <a:pos x="2286" y="2285"/>
              </a:cxn>
              <a:cxn ang="0">
                <a:pos x="3590" y="12404"/>
              </a:cxn>
              <a:cxn ang="0">
                <a:pos x="6527" y="12404"/>
              </a:cxn>
              <a:cxn ang="0">
                <a:pos x="12730" y="3917"/>
              </a:cxn>
              <a:cxn ang="0">
                <a:pos x="9792" y="3917"/>
              </a:cxn>
              <a:cxn ang="0">
                <a:pos x="3590" y="12404"/>
              </a:cxn>
              <a:cxn ang="0">
                <a:pos x="0" y="0"/>
              </a:cxn>
              <a:cxn ang="0">
                <a:pos x="16320" y="0"/>
              </a:cxn>
              <a:cxn ang="0">
                <a:pos x="16320" y="16320"/>
              </a:cxn>
              <a:cxn ang="0">
                <a:pos x="0" y="16320"/>
              </a:cxn>
              <a:cxn ang="0">
                <a:pos x="0" y="0"/>
              </a:cxn>
            </a:cxnLst>
            <a:rect l="0" t="0" r="r" b="b"/>
            <a:pathLst>
              <a:path w="16320" h="16320">
                <a:moveTo>
                  <a:pt x="2286" y="2285"/>
                </a:moveTo>
                <a:lnTo>
                  <a:pt x="2286" y="14035"/>
                </a:lnTo>
                <a:lnTo>
                  <a:pt x="14035" y="14035"/>
                </a:lnTo>
                <a:lnTo>
                  <a:pt x="14035" y="2285"/>
                </a:lnTo>
                <a:lnTo>
                  <a:pt x="2286" y="2285"/>
                </a:lnTo>
                <a:close/>
                <a:moveTo>
                  <a:pt x="3590" y="12404"/>
                </a:moveTo>
                <a:lnTo>
                  <a:pt x="6527" y="12404"/>
                </a:lnTo>
                <a:lnTo>
                  <a:pt x="12730" y="3917"/>
                </a:lnTo>
                <a:lnTo>
                  <a:pt x="9792" y="3917"/>
                </a:lnTo>
                <a:lnTo>
                  <a:pt x="3590" y="12404"/>
                </a:lnTo>
                <a:close/>
                <a:moveTo>
                  <a:pt x="0" y="0"/>
                </a:moveTo>
                <a:lnTo>
                  <a:pt x="16320" y="0"/>
                </a:lnTo>
                <a:lnTo>
                  <a:pt x="16320" y="16320"/>
                </a:lnTo>
                <a:lnTo>
                  <a:pt x="0" y="16320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de-DE" sz="1809" noProof="0">
              <a:latin typeface="DeutscheBank" panose="020B0503020202030204" pitchFamily="34" charset="0"/>
              <a:cs typeface="DeutscheBank" panose="020B0503020202030204" pitchFamily="34" charset="0"/>
            </a:endParaRPr>
          </a:p>
        </p:txBody>
      </p:sp>
      <p:sp>
        <p:nvSpPr>
          <p:cNvPr id="3" name="Google Shape;12;p7">
            <a:extLst>
              <a:ext uri="{FF2B5EF4-FFF2-40B4-BE49-F238E27FC236}">
                <a16:creationId xmlns:a16="http://schemas.microsoft.com/office/drawing/2014/main" id="{51D9BDE6-98CA-0DCE-F030-4D8D992DAD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46113" y="1296000"/>
            <a:ext cx="10248900" cy="4912713"/>
          </a:xfrm>
          <a:prstGeom prst="rect">
            <a:avLst/>
          </a:prstGeom>
          <a:solidFill>
            <a:srgbClr val="1E2A78">
              <a:alpha val="7000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de-DE" sz="1800" b="0" i="0" u="none" strike="noStrike" cap="none" noProof="0">
              <a:solidFill>
                <a:schemeClr val="lt1"/>
              </a:solidFill>
              <a:latin typeface="DeutscheBank" panose="020B0503020202030204" pitchFamily="34" charset="0"/>
              <a:ea typeface="DeutscheBank" panose="020B0503020202030204" pitchFamily="34" charset="0"/>
              <a:cs typeface="DeutscheBank" panose="020B0503020202030204" pitchFamily="34" charset="0"/>
              <a:sym typeface="Calibri"/>
            </a:endParaRPr>
          </a:p>
        </p:txBody>
      </p:sp>
      <p:sp>
        <p:nvSpPr>
          <p:cNvPr id="2" name="Titel 3">
            <a:extLst>
              <a:ext uri="{FF2B5EF4-FFF2-40B4-BE49-F238E27FC236}">
                <a16:creationId xmlns:a16="http://schemas.microsoft.com/office/drawing/2014/main" id="{DEB98D41-8B60-25CC-2B4A-279B143F951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70563" y="2920016"/>
            <a:ext cx="9590400" cy="1180800"/>
          </a:xfrm>
          <a:prstGeom prst="rect">
            <a:avLst/>
          </a:prstGeom>
        </p:spPr>
        <p:txBody>
          <a:bodyPr lIns="0" tIns="0" rIns="0" bIns="0" anchor="b" anchorCtr="0"/>
          <a:lstStyle>
            <a:lvl1pPr>
              <a:defRPr sz="4000" b="1">
                <a:solidFill>
                  <a:schemeClr val="bg1"/>
                </a:solidFill>
              </a:defRPr>
            </a:lvl1pPr>
          </a:lstStyle>
          <a:p>
            <a:r>
              <a:rPr lang="de-DE"/>
              <a:t>Zweizeilige Überschrift </a:t>
            </a:r>
            <a:br>
              <a:rPr lang="de-DE"/>
            </a:br>
            <a:r>
              <a:rPr lang="de-DE"/>
              <a:t>bearbeiten</a:t>
            </a:r>
          </a:p>
        </p:txBody>
      </p:sp>
      <p:sp>
        <p:nvSpPr>
          <p:cNvPr id="10" name="TextBox 19">
            <a:extLst>
              <a:ext uri="{FF2B5EF4-FFF2-40B4-BE49-F238E27FC236}">
                <a16:creationId xmlns:a16="http://schemas.microsoft.com/office/drawing/2014/main" id="{8117A0CD-D2D5-DF88-9E27-F150D8B65652}"/>
              </a:ext>
            </a:extLst>
          </p:cNvPr>
          <p:cNvSpPr txBox="1"/>
          <p:nvPr userDrawn="1"/>
        </p:nvSpPr>
        <p:spPr bwMode="auto">
          <a:xfrm>
            <a:off x="972000" y="1617664"/>
            <a:ext cx="1435840" cy="168696"/>
          </a:xfrm>
          <a:prstGeom prst="rect">
            <a:avLst/>
          </a:prstGeom>
          <a:noFill/>
        </p:spPr>
        <p:txBody>
          <a:bodyPr wrap="none" lIns="0" tIns="0" rIns="0" bIns="0">
            <a:noAutofit/>
          </a:bodyPr>
          <a:lstStyle/>
          <a:p>
            <a:pPr>
              <a:lnSpc>
                <a:spcPts val="1600"/>
              </a:lnSpc>
              <a:defRPr/>
            </a:pPr>
            <a:r>
              <a:rPr lang="de-DE" sz="1600" b="1" noProof="0">
                <a:solidFill>
                  <a:schemeClr val="bg1"/>
                </a:solidFill>
                <a:latin typeface="DeutscheBank" panose="020B0503020202030204" pitchFamily="34" charset="0"/>
                <a:ea typeface="DeutscheBank" panose="020B0503020202030204" pitchFamily="34" charset="0"/>
                <a:cs typeface="DeutscheBank" panose="020B0503020202030204" pitchFamily="34" charset="0"/>
              </a:rPr>
              <a:t>Deutsche Bank</a:t>
            </a:r>
            <a:endParaRPr lang="de-DE" sz="1600" noProof="0">
              <a:solidFill>
                <a:schemeClr val="bg1"/>
              </a:solidFill>
              <a:latin typeface="+mn-lt"/>
              <a:ea typeface="DeutscheBank" panose="020B0503020202030204" pitchFamily="34" charset="0"/>
              <a:cs typeface="DeutscheBank" panose="020B0503020202030204" pitchFamily="34" charset="0"/>
            </a:endParaRPr>
          </a:p>
        </p:txBody>
      </p:sp>
      <p:sp>
        <p:nvSpPr>
          <p:cNvPr id="14" name="Textplatzhalter 3">
            <a:extLst>
              <a:ext uri="{FF2B5EF4-FFF2-40B4-BE49-F238E27FC236}">
                <a16:creationId xmlns:a16="http://schemas.microsoft.com/office/drawing/2014/main" id="{0AA00369-7F49-2244-1A76-4CDB8013CD8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72000" y="1804779"/>
            <a:ext cx="5139366" cy="231150"/>
          </a:xfrm>
          <a:prstGeom prst="rect">
            <a:avLst/>
          </a:prstGeom>
        </p:spPr>
        <p:txBody>
          <a:bodyPr lIns="0" tIns="0" rIns="0" bIns="0"/>
          <a:lstStyle>
            <a:lvl1pPr>
              <a:defRPr sz="16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de-DE" noProof="0"/>
              <a:t>Geschäftsbereichsbezeichnung</a:t>
            </a:r>
          </a:p>
        </p:txBody>
      </p:sp>
      <p:sp>
        <p:nvSpPr>
          <p:cNvPr id="20" name="Text Placeholder 3">
            <a:extLst>
              <a:ext uri="{FF2B5EF4-FFF2-40B4-BE49-F238E27FC236}">
                <a16:creationId xmlns:a16="http://schemas.microsoft.com/office/drawing/2014/main" id="{D5995562-BFBE-6914-DCCC-2F21E33AF33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971550" y="2379461"/>
            <a:ext cx="9591985" cy="540557"/>
          </a:xfrm>
          <a:prstGeom prst="rect">
            <a:avLst/>
          </a:prstGeom>
        </p:spPr>
        <p:txBody>
          <a:bodyPr lIns="0" tIns="0" rIns="0" bIns="36000" anchor="b" anchorCtr="0"/>
          <a:lstStyle>
            <a:lvl1pPr>
              <a:spcBef>
                <a:spcPts val="0"/>
              </a:spcBef>
              <a:defRPr sz="1200" b="0">
                <a:solidFill>
                  <a:schemeClr val="bg1"/>
                </a:solidFill>
                <a:ea typeface="DeutscheBank" panose="020B0503020202030204" pitchFamily="34" charset="0"/>
              </a:defRPr>
            </a:lvl1pPr>
          </a:lstStyle>
          <a:p>
            <a:pPr lvl="0"/>
            <a:r>
              <a:rPr lang="de-DE" noProof="0"/>
              <a:t>Kopfzeile bearbeiten</a:t>
            </a:r>
          </a:p>
        </p:txBody>
      </p:sp>
      <p:sp>
        <p:nvSpPr>
          <p:cNvPr id="22" name="Textplatzhalter 4">
            <a:extLst>
              <a:ext uri="{FF2B5EF4-FFF2-40B4-BE49-F238E27FC236}">
                <a16:creationId xmlns:a16="http://schemas.microsoft.com/office/drawing/2014/main" id="{02A0BC03-3FE2-49F7-257D-6C829A10EDA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71549" y="4101465"/>
            <a:ext cx="9591986" cy="1167812"/>
          </a:xfrm>
          <a:prstGeom prst="rect">
            <a:avLst/>
          </a:prstGeom>
        </p:spPr>
        <p:txBody>
          <a:bodyPr lIns="0" tIns="108000" rIns="0" bIns="0" anchor="t" anchorCtr="0">
            <a:noAutofit/>
          </a:bodyPr>
          <a:lstStyle>
            <a:lvl1pPr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2000" b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de-DE" noProof="0"/>
              <a:t>Unterzeile bearbeiten</a:t>
            </a:r>
          </a:p>
        </p:txBody>
      </p:sp>
      <p:sp>
        <p:nvSpPr>
          <p:cNvPr id="19" name="Text Placeholder 3">
            <a:extLst>
              <a:ext uri="{FF2B5EF4-FFF2-40B4-BE49-F238E27FC236}">
                <a16:creationId xmlns:a16="http://schemas.microsoft.com/office/drawing/2014/main" id="{1EB968E0-2BBC-9678-2F62-C36DDA19DD2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71550" y="5567258"/>
            <a:ext cx="9591985" cy="317605"/>
          </a:xfrm>
          <a:prstGeom prst="rect">
            <a:avLst/>
          </a:prstGeom>
        </p:spPr>
        <p:txBody>
          <a:bodyPr lIns="0" tIns="0" rIns="0" bIns="0" anchor="b" anchorCtr="0"/>
          <a:lstStyle>
            <a:lvl1pPr>
              <a:spcBef>
                <a:spcPts val="0"/>
              </a:spcBef>
              <a:defRPr sz="1200" b="0">
                <a:solidFill>
                  <a:schemeClr val="bg1"/>
                </a:solidFill>
                <a:ea typeface="DeutscheBank" panose="020B0503020202030204" pitchFamily="34" charset="0"/>
              </a:defRPr>
            </a:lvl1pPr>
          </a:lstStyle>
          <a:p>
            <a:pPr lvl="0"/>
            <a:r>
              <a:rPr lang="de-DE" noProof="0"/>
              <a:t>Datum, Ort, Name des Sprechers</a:t>
            </a:r>
          </a:p>
        </p:txBody>
      </p:sp>
    </p:spTree>
    <p:extLst>
      <p:ext uri="{BB962C8B-B14F-4D97-AF65-F5344CB8AC3E}">
        <p14:creationId xmlns:p14="http://schemas.microsoft.com/office/powerpoint/2010/main" val="164705098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.1.10 illustration tal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4" descr="White Deutsche Bank logo">
            <a:extLst>
              <a:ext uri="{FF2B5EF4-FFF2-40B4-BE49-F238E27FC236}">
                <a16:creationId xmlns:a16="http://schemas.microsoft.com/office/drawing/2014/main" id="{224BB741-DA6A-F5D6-2C25-1A1717DAF252}"/>
              </a:ext>
            </a:extLst>
          </p:cNvPr>
          <p:cNvSpPr>
            <a:spLocks noChangeAspect="1" noEditPoints="1"/>
          </p:cNvSpPr>
          <p:nvPr userDrawn="1"/>
        </p:nvSpPr>
        <p:spPr bwMode="black">
          <a:xfrm>
            <a:off x="10896000" y="650369"/>
            <a:ext cx="648000" cy="648000"/>
          </a:xfrm>
          <a:custGeom>
            <a:avLst/>
            <a:gdLst/>
            <a:ahLst/>
            <a:cxnLst>
              <a:cxn ang="0">
                <a:pos x="2286" y="2285"/>
              </a:cxn>
              <a:cxn ang="0">
                <a:pos x="2286" y="14035"/>
              </a:cxn>
              <a:cxn ang="0">
                <a:pos x="14035" y="14035"/>
              </a:cxn>
              <a:cxn ang="0">
                <a:pos x="14035" y="2285"/>
              </a:cxn>
              <a:cxn ang="0">
                <a:pos x="2286" y="2285"/>
              </a:cxn>
              <a:cxn ang="0">
                <a:pos x="3590" y="12404"/>
              </a:cxn>
              <a:cxn ang="0">
                <a:pos x="6527" y="12404"/>
              </a:cxn>
              <a:cxn ang="0">
                <a:pos x="12730" y="3917"/>
              </a:cxn>
              <a:cxn ang="0">
                <a:pos x="9792" y="3917"/>
              </a:cxn>
              <a:cxn ang="0">
                <a:pos x="3590" y="12404"/>
              </a:cxn>
              <a:cxn ang="0">
                <a:pos x="0" y="0"/>
              </a:cxn>
              <a:cxn ang="0">
                <a:pos x="16320" y="0"/>
              </a:cxn>
              <a:cxn ang="0">
                <a:pos x="16320" y="16320"/>
              </a:cxn>
              <a:cxn ang="0">
                <a:pos x="0" y="16320"/>
              </a:cxn>
              <a:cxn ang="0">
                <a:pos x="0" y="0"/>
              </a:cxn>
            </a:cxnLst>
            <a:rect l="0" t="0" r="r" b="b"/>
            <a:pathLst>
              <a:path w="16320" h="16320">
                <a:moveTo>
                  <a:pt x="2286" y="2285"/>
                </a:moveTo>
                <a:lnTo>
                  <a:pt x="2286" y="14035"/>
                </a:lnTo>
                <a:lnTo>
                  <a:pt x="14035" y="14035"/>
                </a:lnTo>
                <a:lnTo>
                  <a:pt x="14035" y="2285"/>
                </a:lnTo>
                <a:lnTo>
                  <a:pt x="2286" y="2285"/>
                </a:lnTo>
                <a:close/>
                <a:moveTo>
                  <a:pt x="3590" y="12404"/>
                </a:moveTo>
                <a:lnTo>
                  <a:pt x="6527" y="12404"/>
                </a:lnTo>
                <a:lnTo>
                  <a:pt x="12730" y="3917"/>
                </a:lnTo>
                <a:lnTo>
                  <a:pt x="9792" y="3917"/>
                </a:lnTo>
                <a:lnTo>
                  <a:pt x="3590" y="12404"/>
                </a:lnTo>
                <a:close/>
                <a:moveTo>
                  <a:pt x="0" y="0"/>
                </a:moveTo>
                <a:lnTo>
                  <a:pt x="16320" y="0"/>
                </a:lnTo>
                <a:lnTo>
                  <a:pt x="16320" y="16320"/>
                </a:lnTo>
                <a:lnTo>
                  <a:pt x="0" y="16320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de-DE" sz="1809" noProof="0">
              <a:latin typeface="DeutscheBank" panose="020B0503020202030204" pitchFamily="34" charset="0"/>
              <a:cs typeface="DeutscheBank" panose="020B0503020202030204" pitchFamily="34" charset="0"/>
            </a:endParaRPr>
          </a:p>
        </p:txBody>
      </p:sp>
      <p:sp>
        <p:nvSpPr>
          <p:cNvPr id="3" name="Google Shape;12;p7">
            <a:extLst>
              <a:ext uri="{FF2B5EF4-FFF2-40B4-BE49-F238E27FC236}">
                <a16:creationId xmlns:a16="http://schemas.microsoft.com/office/drawing/2014/main" id="{51D9BDE6-98CA-0DCE-F030-4D8D992DAD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46113" y="1296000"/>
            <a:ext cx="10248900" cy="4912713"/>
          </a:xfrm>
          <a:prstGeom prst="rect">
            <a:avLst/>
          </a:prstGeom>
          <a:solidFill>
            <a:srgbClr val="1E2A78">
              <a:alpha val="7000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de-DE" sz="1800" b="0" i="0" u="none" strike="noStrike" cap="none" noProof="0">
              <a:solidFill>
                <a:schemeClr val="lt1"/>
              </a:solidFill>
              <a:latin typeface="DeutscheBank" panose="020B0503020202030204" pitchFamily="34" charset="0"/>
              <a:ea typeface="DeutscheBank" panose="020B0503020202030204" pitchFamily="34" charset="0"/>
              <a:cs typeface="DeutscheBank" panose="020B0503020202030204" pitchFamily="34" charset="0"/>
              <a:sym typeface="Calibri"/>
            </a:endParaRPr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672769D1-9A67-ACEE-EB3A-3D8D111577B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70563" y="2140673"/>
            <a:ext cx="9590400" cy="1411200"/>
          </a:xfrm>
          <a:prstGeom prst="rect">
            <a:avLst/>
          </a:prstGeom>
        </p:spPr>
        <p:txBody>
          <a:bodyPr lIns="0" tIns="0" rIns="0" bIns="0" anchor="b" anchorCtr="0"/>
          <a:lstStyle>
            <a:lvl1pPr>
              <a:defRPr sz="4000" b="1">
                <a:solidFill>
                  <a:schemeClr val="bg1"/>
                </a:solidFill>
              </a:defRPr>
            </a:lvl1pPr>
          </a:lstStyle>
          <a:p>
            <a:r>
              <a:rPr lang="de-DE"/>
              <a:t>Überschrift bearbeiten</a:t>
            </a:r>
          </a:p>
        </p:txBody>
      </p:sp>
      <p:sp>
        <p:nvSpPr>
          <p:cNvPr id="2" name="TextBox 19">
            <a:extLst>
              <a:ext uri="{FF2B5EF4-FFF2-40B4-BE49-F238E27FC236}">
                <a16:creationId xmlns:a16="http://schemas.microsoft.com/office/drawing/2014/main" id="{D8ABF54C-8587-5438-8753-48F659CCF770}"/>
              </a:ext>
            </a:extLst>
          </p:cNvPr>
          <p:cNvSpPr txBox="1"/>
          <p:nvPr userDrawn="1"/>
        </p:nvSpPr>
        <p:spPr bwMode="auto">
          <a:xfrm>
            <a:off x="972000" y="1617664"/>
            <a:ext cx="1435840" cy="168696"/>
          </a:xfrm>
          <a:prstGeom prst="rect">
            <a:avLst/>
          </a:prstGeom>
          <a:noFill/>
        </p:spPr>
        <p:txBody>
          <a:bodyPr wrap="none" lIns="0" tIns="0" rIns="0" bIns="0">
            <a:noAutofit/>
          </a:bodyPr>
          <a:lstStyle/>
          <a:p>
            <a:pPr>
              <a:lnSpc>
                <a:spcPts val="1600"/>
              </a:lnSpc>
              <a:defRPr/>
            </a:pPr>
            <a:r>
              <a:rPr lang="de-DE" sz="1600" b="1" noProof="0">
                <a:solidFill>
                  <a:schemeClr val="bg1"/>
                </a:solidFill>
                <a:latin typeface="DeutscheBank" panose="020B0503020202030204" pitchFamily="34" charset="0"/>
                <a:ea typeface="DeutscheBank" panose="020B0503020202030204" pitchFamily="34" charset="0"/>
                <a:cs typeface="DeutscheBank" panose="020B0503020202030204" pitchFamily="34" charset="0"/>
              </a:rPr>
              <a:t>Deutsche Bank</a:t>
            </a:r>
            <a:endParaRPr lang="de-DE" sz="1600" noProof="0">
              <a:solidFill>
                <a:schemeClr val="bg1"/>
              </a:solidFill>
              <a:latin typeface="+mn-lt"/>
              <a:ea typeface="DeutscheBank" panose="020B0503020202030204" pitchFamily="34" charset="0"/>
              <a:cs typeface="DeutscheBank" panose="020B0503020202030204" pitchFamily="34" charset="0"/>
            </a:endParaRPr>
          </a:p>
        </p:txBody>
      </p:sp>
      <p:sp>
        <p:nvSpPr>
          <p:cNvPr id="5" name="Textplatzhalter 3">
            <a:extLst>
              <a:ext uri="{FF2B5EF4-FFF2-40B4-BE49-F238E27FC236}">
                <a16:creationId xmlns:a16="http://schemas.microsoft.com/office/drawing/2014/main" id="{9A87B6C9-E0BF-1D6B-2661-F4AFD34498F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72000" y="1804779"/>
            <a:ext cx="5139366" cy="231150"/>
          </a:xfrm>
          <a:prstGeom prst="rect">
            <a:avLst/>
          </a:prstGeom>
        </p:spPr>
        <p:txBody>
          <a:bodyPr lIns="0" tIns="0" rIns="0" bIns="0"/>
          <a:lstStyle>
            <a:lvl1pPr>
              <a:defRPr sz="16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de-DE" noProof="0"/>
              <a:t>Geschäftsbereichsbezeichnung</a:t>
            </a:r>
          </a:p>
        </p:txBody>
      </p:sp>
      <p:sp>
        <p:nvSpPr>
          <p:cNvPr id="7" name="Textplatzhalter 4">
            <a:extLst>
              <a:ext uri="{FF2B5EF4-FFF2-40B4-BE49-F238E27FC236}">
                <a16:creationId xmlns:a16="http://schemas.microsoft.com/office/drawing/2014/main" id="{D01D14A8-07CF-D584-EFB1-C0C68E3F949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71550" y="3551873"/>
            <a:ext cx="9591986" cy="1167812"/>
          </a:xfrm>
          <a:prstGeom prst="rect">
            <a:avLst/>
          </a:prstGeom>
        </p:spPr>
        <p:txBody>
          <a:bodyPr lIns="0" tIns="108000" rIns="0" bIns="0" anchor="t" anchorCtr="0">
            <a:noAutofit/>
          </a:bodyPr>
          <a:lstStyle>
            <a:lvl1pPr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2000" b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de-DE" noProof="0"/>
              <a:t>Unterzeile bearbeiten</a:t>
            </a:r>
          </a:p>
        </p:txBody>
      </p:sp>
      <p:sp>
        <p:nvSpPr>
          <p:cNvPr id="8" name="Text Placeholder 3">
            <a:extLst>
              <a:ext uri="{FF2B5EF4-FFF2-40B4-BE49-F238E27FC236}">
                <a16:creationId xmlns:a16="http://schemas.microsoft.com/office/drawing/2014/main" id="{6B345382-6C93-D8D5-AF35-04D3D1BE746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71550" y="5567258"/>
            <a:ext cx="9591985" cy="317605"/>
          </a:xfrm>
          <a:prstGeom prst="rect">
            <a:avLst/>
          </a:prstGeom>
        </p:spPr>
        <p:txBody>
          <a:bodyPr lIns="0" tIns="0" rIns="0" bIns="0" anchor="b" anchorCtr="0"/>
          <a:lstStyle>
            <a:lvl1pPr>
              <a:spcBef>
                <a:spcPts val="0"/>
              </a:spcBef>
              <a:defRPr sz="1200" b="0">
                <a:solidFill>
                  <a:schemeClr val="bg1"/>
                </a:solidFill>
                <a:ea typeface="DeutscheBank" panose="020B0503020202030204" pitchFamily="34" charset="0"/>
              </a:defRPr>
            </a:lvl1pPr>
          </a:lstStyle>
          <a:p>
            <a:pPr lvl="0"/>
            <a:r>
              <a:rPr lang="de-DE" noProof="0"/>
              <a:t>Datum, Ort, Name des Sprechers</a:t>
            </a:r>
          </a:p>
        </p:txBody>
      </p:sp>
    </p:spTree>
    <p:extLst>
      <p:ext uri="{BB962C8B-B14F-4D97-AF65-F5344CB8AC3E}">
        <p14:creationId xmlns:p14="http://schemas.microsoft.com/office/powerpoint/2010/main" val="194569471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.1.11 illustration tintenfisch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4" descr="White Deutsche Bank logo">
            <a:extLst>
              <a:ext uri="{FF2B5EF4-FFF2-40B4-BE49-F238E27FC236}">
                <a16:creationId xmlns:a16="http://schemas.microsoft.com/office/drawing/2014/main" id="{224BB741-DA6A-F5D6-2C25-1A1717DAF252}"/>
              </a:ext>
            </a:extLst>
          </p:cNvPr>
          <p:cNvSpPr>
            <a:spLocks noChangeAspect="1" noEditPoints="1"/>
          </p:cNvSpPr>
          <p:nvPr userDrawn="1"/>
        </p:nvSpPr>
        <p:spPr bwMode="black">
          <a:xfrm>
            <a:off x="10896000" y="648000"/>
            <a:ext cx="648000" cy="648000"/>
          </a:xfrm>
          <a:custGeom>
            <a:avLst/>
            <a:gdLst/>
            <a:ahLst/>
            <a:cxnLst>
              <a:cxn ang="0">
                <a:pos x="2286" y="2285"/>
              </a:cxn>
              <a:cxn ang="0">
                <a:pos x="2286" y="14035"/>
              </a:cxn>
              <a:cxn ang="0">
                <a:pos x="14035" y="14035"/>
              </a:cxn>
              <a:cxn ang="0">
                <a:pos x="14035" y="2285"/>
              </a:cxn>
              <a:cxn ang="0">
                <a:pos x="2286" y="2285"/>
              </a:cxn>
              <a:cxn ang="0">
                <a:pos x="3590" y="12404"/>
              </a:cxn>
              <a:cxn ang="0">
                <a:pos x="6527" y="12404"/>
              </a:cxn>
              <a:cxn ang="0">
                <a:pos x="12730" y="3917"/>
              </a:cxn>
              <a:cxn ang="0">
                <a:pos x="9792" y="3917"/>
              </a:cxn>
              <a:cxn ang="0">
                <a:pos x="3590" y="12404"/>
              </a:cxn>
              <a:cxn ang="0">
                <a:pos x="0" y="0"/>
              </a:cxn>
              <a:cxn ang="0">
                <a:pos x="16320" y="0"/>
              </a:cxn>
              <a:cxn ang="0">
                <a:pos x="16320" y="16320"/>
              </a:cxn>
              <a:cxn ang="0">
                <a:pos x="0" y="16320"/>
              </a:cxn>
              <a:cxn ang="0">
                <a:pos x="0" y="0"/>
              </a:cxn>
            </a:cxnLst>
            <a:rect l="0" t="0" r="r" b="b"/>
            <a:pathLst>
              <a:path w="16320" h="16320">
                <a:moveTo>
                  <a:pt x="2286" y="2285"/>
                </a:moveTo>
                <a:lnTo>
                  <a:pt x="2286" y="14035"/>
                </a:lnTo>
                <a:lnTo>
                  <a:pt x="14035" y="14035"/>
                </a:lnTo>
                <a:lnTo>
                  <a:pt x="14035" y="2285"/>
                </a:lnTo>
                <a:lnTo>
                  <a:pt x="2286" y="2285"/>
                </a:lnTo>
                <a:close/>
                <a:moveTo>
                  <a:pt x="3590" y="12404"/>
                </a:moveTo>
                <a:lnTo>
                  <a:pt x="6527" y="12404"/>
                </a:lnTo>
                <a:lnTo>
                  <a:pt x="12730" y="3917"/>
                </a:lnTo>
                <a:lnTo>
                  <a:pt x="9792" y="3917"/>
                </a:lnTo>
                <a:lnTo>
                  <a:pt x="3590" y="12404"/>
                </a:lnTo>
                <a:close/>
                <a:moveTo>
                  <a:pt x="0" y="0"/>
                </a:moveTo>
                <a:lnTo>
                  <a:pt x="16320" y="0"/>
                </a:lnTo>
                <a:lnTo>
                  <a:pt x="16320" y="16320"/>
                </a:lnTo>
                <a:lnTo>
                  <a:pt x="0" y="16320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de-DE" sz="1809" noProof="0">
              <a:latin typeface="DeutscheBank" panose="020B0503020202030204" pitchFamily="34" charset="0"/>
              <a:cs typeface="DeutscheBank" panose="020B0503020202030204" pitchFamily="34" charset="0"/>
            </a:endParaRPr>
          </a:p>
        </p:txBody>
      </p:sp>
      <p:sp>
        <p:nvSpPr>
          <p:cNvPr id="3" name="Google Shape;12;p7">
            <a:extLst>
              <a:ext uri="{FF2B5EF4-FFF2-40B4-BE49-F238E27FC236}">
                <a16:creationId xmlns:a16="http://schemas.microsoft.com/office/drawing/2014/main" id="{51D9BDE6-98CA-0DCE-F030-4D8D992DAD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46113" y="1296000"/>
            <a:ext cx="10248900" cy="4912713"/>
          </a:xfrm>
          <a:prstGeom prst="rect">
            <a:avLst/>
          </a:prstGeom>
          <a:solidFill>
            <a:srgbClr val="1E2A78">
              <a:alpha val="7000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de-DE" sz="1800" b="0" i="0" u="none" strike="noStrike" cap="none" noProof="0">
              <a:solidFill>
                <a:schemeClr val="lt1"/>
              </a:solidFill>
              <a:latin typeface="DeutscheBank" panose="020B0503020202030204" pitchFamily="34" charset="0"/>
              <a:ea typeface="DeutscheBank" panose="020B0503020202030204" pitchFamily="34" charset="0"/>
              <a:cs typeface="DeutscheBank" panose="020B0503020202030204" pitchFamily="34" charset="0"/>
              <a:sym typeface="Calibri"/>
            </a:endParaRPr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22D60CAC-0D8C-18B7-EAE5-8B02CA791D1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70563" y="2140673"/>
            <a:ext cx="9590400" cy="1411200"/>
          </a:xfrm>
          <a:prstGeom prst="rect">
            <a:avLst/>
          </a:prstGeom>
        </p:spPr>
        <p:txBody>
          <a:bodyPr lIns="0" tIns="0" rIns="0" bIns="0" anchor="b" anchorCtr="0"/>
          <a:lstStyle>
            <a:lvl1pPr>
              <a:defRPr sz="4000" b="1">
                <a:solidFill>
                  <a:schemeClr val="bg1"/>
                </a:solidFill>
              </a:defRPr>
            </a:lvl1pPr>
          </a:lstStyle>
          <a:p>
            <a:r>
              <a:rPr lang="de-DE"/>
              <a:t>Überschrift bearbeiten</a:t>
            </a:r>
          </a:p>
        </p:txBody>
      </p:sp>
      <p:sp>
        <p:nvSpPr>
          <p:cNvPr id="2" name="TextBox 19">
            <a:extLst>
              <a:ext uri="{FF2B5EF4-FFF2-40B4-BE49-F238E27FC236}">
                <a16:creationId xmlns:a16="http://schemas.microsoft.com/office/drawing/2014/main" id="{E6B414B0-818E-FCF6-B411-AE105E624BB4}"/>
              </a:ext>
            </a:extLst>
          </p:cNvPr>
          <p:cNvSpPr txBox="1"/>
          <p:nvPr userDrawn="1"/>
        </p:nvSpPr>
        <p:spPr bwMode="auto">
          <a:xfrm>
            <a:off x="972000" y="1617664"/>
            <a:ext cx="1435840" cy="168696"/>
          </a:xfrm>
          <a:prstGeom prst="rect">
            <a:avLst/>
          </a:prstGeom>
          <a:noFill/>
        </p:spPr>
        <p:txBody>
          <a:bodyPr wrap="none" lIns="0" tIns="0" rIns="0" bIns="0">
            <a:noAutofit/>
          </a:bodyPr>
          <a:lstStyle/>
          <a:p>
            <a:pPr>
              <a:lnSpc>
                <a:spcPts val="1600"/>
              </a:lnSpc>
              <a:defRPr/>
            </a:pPr>
            <a:r>
              <a:rPr lang="de-DE" sz="1600" b="1" noProof="0">
                <a:solidFill>
                  <a:schemeClr val="bg1"/>
                </a:solidFill>
                <a:latin typeface="DeutscheBank" panose="020B0503020202030204" pitchFamily="34" charset="0"/>
                <a:ea typeface="DeutscheBank" panose="020B0503020202030204" pitchFamily="34" charset="0"/>
                <a:cs typeface="DeutscheBank" panose="020B0503020202030204" pitchFamily="34" charset="0"/>
              </a:rPr>
              <a:t>Deutsche Bank</a:t>
            </a:r>
            <a:endParaRPr lang="de-DE" sz="1600" noProof="0">
              <a:solidFill>
                <a:schemeClr val="bg1"/>
              </a:solidFill>
              <a:latin typeface="+mn-lt"/>
              <a:ea typeface="DeutscheBank" panose="020B0503020202030204" pitchFamily="34" charset="0"/>
              <a:cs typeface="DeutscheBank" panose="020B0503020202030204" pitchFamily="34" charset="0"/>
            </a:endParaRPr>
          </a:p>
        </p:txBody>
      </p:sp>
      <p:sp>
        <p:nvSpPr>
          <p:cNvPr id="5" name="Textplatzhalter 3">
            <a:extLst>
              <a:ext uri="{FF2B5EF4-FFF2-40B4-BE49-F238E27FC236}">
                <a16:creationId xmlns:a16="http://schemas.microsoft.com/office/drawing/2014/main" id="{52517ED6-F288-33EE-9A11-129059DC077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72000" y="1804779"/>
            <a:ext cx="5139366" cy="231150"/>
          </a:xfrm>
          <a:prstGeom prst="rect">
            <a:avLst/>
          </a:prstGeom>
        </p:spPr>
        <p:txBody>
          <a:bodyPr lIns="0" tIns="0" rIns="0" bIns="0"/>
          <a:lstStyle>
            <a:lvl1pPr>
              <a:defRPr sz="16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de-DE" noProof="0"/>
              <a:t>Geschäftsbereichsbezeichnung</a:t>
            </a:r>
          </a:p>
        </p:txBody>
      </p:sp>
      <p:sp>
        <p:nvSpPr>
          <p:cNvPr id="7" name="Textplatzhalter 4">
            <a:extLst>
              <a:ext uri="{FF2B5EF4-FFF2-40B4-BE49-F238E27FC236}">
                <a16:creationId xmlns:a16="http://schemas.microsoft.com/office/drawing/2014/main" id="{19254ED0-4E1C-E754-3DE5-5B1280980BB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71550" y="3551873"/>
            <a:ext cx="9591986" cy="1167812"/>
          </a:xfrm>
          <a:prstGeom prst="rect">
            <a:avLst/>
          </a:prstGeom>
        </p:spPr>
        <p:txBody>
          <a:bodyPr lIns="0" tIns="108000" rIns="0" bIns="0" anchor="t" anchorCtr="0">
            <a:noAutofit/>
          </a:bodyPr>
          <a:lstStyle>
            <a:lvl1pPr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2000" b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de-DE" noProof="0"/>
              <a:t>Unterzeile bearbeiten</a:t>
            </a:r>
          </a:p>
        </p:txBody>
      </p:sp>
      <p:sp>
        <p:nvSpPr>
          <p:cNvPr id="8" name="Text Placeholder 3">
            <a:extLst>
              <a:ext uri="{FF2B5EF4-FFF2-40B4-BE49-F238E27FC236}">
                <a16:creationId xmlns:a16="http://schemas.microsoft.com/office/drawing/2014/main" id="{2C7D9835-5576-4C08-3276-BCBAC0618FA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71550" y="5567258"/>
            <a:ext cx="9591985" cy="317605"/>
          </a:xfrm>
          <a:prstGeom prst="rect">
            <a:avLst/>
          </a:prstGeom>
        </p:spPr>
        <p:txBody>
          <a:bodyPr lIns="0" tIns="0" rIns="0" bIns="0" anchor="b" anchorCtr="0"/>
          <a:lstStyle>
            <a:lvl1pPr>
              <a:spcBef>
                <a:spcPts val="0"/>
              </a:spcBef>
              <a:defRPr sz="1200" b="0">
                <a:solidFill>
                  <a:schemeClr val="bg1"/>
                </a:solidFill>
                <a:ea typeface="DeutscheBank" panose="020B0503020202030204" pitchFamily="34" charset="0"/>
              </a:defRPr>
            </a:lvl1pPr>
          </a:lstStyle>
          <a:p>
            <a:pPr lvl="0"/>
            <a:r>
              <a:rPr lang="de-DE" noProof="0"/>
              <a:t>Datum, Ort, Name des Sprechers</a:t>
            </a:r>
          </a:p>
        </p:txBody>
      </p:sp>
    </p:spTree>
    <p:extLst>
      <p:ext uri="{BB962C8B-B14F-4D97-AF65-F5344CB8AC3E}">
        <p14:creationId xmlns:p14="http://schemas.microsoft.com/office/powerpoint/2010/main" val="78179261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.2.1 verlauf titel">
    <p:bg>
      <p:bgPr>
        <a:gradFill>
          <a:gsLst>
            <a:gs pos="0">
              <a:srgbClr val="16184E"/>
            </a:gs>
            <a:gs pos="100000">
              <a:srgbClr val="1E2A78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4" descr="White Deutsche Bank logo">
            <a:extLst>
              <a:ext uri="{FF2B5EF4-FFF2-40B4-BE49-F238E27FC236}">
                <a16:creationId xmlns:a16="http://schemas.microsoft.com/office/drawing/2014/main" id="{A4AB4546-2D66-CD6D-4031-2AA2612DEEEC}"/>
              </a:ext>
            </a:extLst>
          </p:cNvPr>
          <p:cNvSpPr>
            <a:spLocks noChangeAspect="1" noEditPoints="1"/>
          </p:cNvSpPr>
          <p:nvPr userDrawn="1"/>
        </p:nvSpPr>
        <p:spPr bwMode="black">
          <a:xfrm>
            <a:off x="10896000" y="648000"/>
            <a:ext cx="648000" cy="648000"/>
          </a:xfrm>
          <a:custGeom>
            <a:avLst/>
            <a:gdLst/>
            <a:ahLst/>
            <a:cxnLst>
              <a:cxn ang="0">
                <a:pos x="2286" y="2285"/>
              </a:cxn>
              <a:cxn ang="0">
                <a:pos x="2286" y="14035"/>
              </a:cxn>
              <a:cxn ang="0">
                <a:pos x="14035" y="14035"/>
              </a:cxn>
              <a:cxn ang="0">
                <a:pos x="14035" y="2285"/>
              </a:cxn>
              <a:cxn ang="0">
                <a:pos x="2286" y="2285"/>
              </a:cxn>
              <a:cxn ang="0">
                <a:pos x="3590" y="12404"/>
              </a:cxn>
              <a:cxn ang="0">
                <a:pos x="6527" y="12404"/>
              </a:cxn>
              <a:cxn ang="0">
                <a:pos x="12730" y="3917"/>
              </a:cxn>
              <a:cxn ang="0">
                <a:pos x="9792" y="3917"/>
              </a:cxn>
              <a:cxn ang="0">
                <a:pos x="3590" y="12404"/>
              </a:cxn>
              <a:cxn ang="0">
                <a:pos x="0" y="0"/>
              </a:cxn>
              <a:cxn ang="0">
                <a:pos x="16320" y="0"/>
              </a:cxn>
              <a:cxn ang="0">
                <a:pos x="16320" y="16320"/>
              </a:cxn>
              <a:cxn ang="0">
                <a:pos x="0" y="16320"/>
              </a:cxn>
              <a:cxn ang="0">
                <a:pos x="0" y="0"/>
              </a:cxn>
            </a:cxnLst>
            <a:rect l="0" t="0" r="r" b="b"/>
            <a:pathLst>
              <a:path w="16320" h="16320">
                <a:moveTo>
                  <a:pt x="2286" y="2285"/>
                </a:moveTo>
                <a:lnTo>
                  <a:pt x="2286" y="14035"/>
                </a:lnTo>
                <a:lnTo>
                  <a:pt x="14035" y="14035"/>
                </a:lnTo>
                <a:lnTo>
                  <a:pt x="14035" y="2285"/>
                </a:lnTo>
                <a:lnTo>
                  <a:pt x="2286" y="2285"/>
                </a:lnTo>
                <a:close/>
                <a:moveTo>
                  <a:pt x="3590" y="12404"/>
                </a:moveTo>
                <a:lnTo>
                  <a:pt x="6527" y="12404"/>
                </a:lnTo>
                <a:lnTo>
                  <a:pt x="12730" y="3917"/>
                </a:lnTo>
                <a:lnTo>
                  <a:pt x="9792" y="3917"/>
                </a:lnTo>
                <a:lnTo>
                  <a:pt x="3590" y="12404"/>
                </a:lnTo>
                <a:close/>
                <a:moveTo>
                  <a:pt x="0" y="0"/>
                </a:moveTo>
                <a:lnTo>
                  <a:pt x="16320" y="0"/>
                </a:lnTo>
                <a:lnTo>
                  <a:pt x="16320" y="16320"/>
                </a:lnTo>
                <a:lnTo>
                  <a:pt x="0" y="16320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de-DE" sz="1809" noProof="0">
              <a:latin typeface="DeutscheBank" panose="020B0503020202030204" pitchFamily="34" charset="0"/>
              <a:cs typeface="DeutscheBank" panose="020B0503020202030204" pitchFamily="34" charset="0"/>
            </a:endParaRPr>
          </a:p>
        </p:txBody>
      </p:sp>
      <p:sp>
        <p:nvSpPr>
          <p:cNvPr id="2" name="Google Shape;12;p7">
            <a:extLst>
              <a:ext uri="{FF2B5EF4-FFF2-40B4-BE49-F238E27FC236}">
                <a16:creationId xmlns:a16="http://schemas.microsoft.com/office/drawing/2014/main" id="{F04E87A9-E065-CB54-D554-7EC2EF3867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46113" y="1296000"/>
            <a:ext cx="10248899" cy="4912713"/>
          </a:xfrm>
          <a:prstGeom prst="rect">
            <a:avLst/>
          </a:prstGeom>
          <a:gradFill flip="none" rotWithShape="1">
            <a:gsLst>
              <a:gs pos="0">
                <a:srgbClr val="1E2A78"/>
              </a:gs>
              <a:gs pos="0">
                <a:srgbClr val="16184E"/>
              </a:gs>
              <a:gs pos="50000">
                <a:srgbClr val="1E2A78">
                  <a:shade val="67500"/>
                  <a:satMod val="115000"/>
                </a:srgbClr>
              </a:gs>
              <a:gs pos="100000">
                <a:srgbClr val="1E2A78"/>
              </a:gs>
            </a:gsLst>
            <a:lin ang="16200000" scaled="1"/>
            <a:tileRect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de-DE" sz="1800" b="0" i="0" u="none" strike="noStrike" cap="none" noProof="0">
              <a:solidFill>
                <a:schemeClr val="lt1"/>
              </a:solidFill>
              <a:latin typeface="DeutscheBank" panose="020B0503020202030204" pitchFamily="34" charset="0"/>
              <a:ea typeface="DeutscheBank" panose="020B0503020202030204" pitchFamily="34" charset="0"/>
              <a:cs typeface="DeutscheBank" panose="020B0503020202030204" pitchFamily="34" charset="0"/>
              <a:sym typeface="Calibri"/>
            </a:endParaRPr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6014E501-E0BA-9957-6B91-164ABE9EFAA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70563" y="2140673"/>
            <a:ext cx="9590400" cy="1411200"/>
          </a:xfrm>
          <a:prstGeom prst="rect">
            <a:avLst/>
          </a:prstGeom>
        </p:spPr>
        <p:txBody>
          <a:bodyPr lIns="0" tIns="0" rIns="0" bIns="0" anchor="b" anchorCtr="0"/>
          <a:lstStyle>
            <a:lvl1pPr>
              <a:defRPr sz="4000" b="1">
                <a:solidFill>
                  <a:schemeClr val="bg1"/>
                </a:solidFill>
              </a:defRPr>
            </a:lvl1pPr>
          </a:lstStyle>
          <a:p>
            <a:r>
              <a:rPr lang="de-DE"/>
              <a:t>Überschrift bearbeiten</a:t>
            </a:r>
          </a:p>
        </p:txBody>
      </p:sp>
      <p:sp>
        <p:nvSpPr>
          <p:cNvPr id="3" name="TextBox 19">
            <a:extLst>
              <a:ext uri="{FF2B5EF4-FFF2-40B4-BE49-F238E27FC236}">
                <a16:creationId xmlns:a16="http://schemas.microsoft.com/office/drawing/2014/main" id="{D19640F3-33A5-97E6-31CD-34500C32191A}"/>
              </a:ext>
            </a:extLst>
          </p:cNvPr>
          <p:cNvSpPr txBox="1"/>
          <p:nvPr userDrawn="1"/>
        </p:nvSpPr>
        <p:spPr bwMode="auto">
          <a:xfrm>
            <a:off x="972000" y="1617664"/>
            <a:ext cx="1435840" cy="168696"/>
          </a:xfrm>
          <a:prstGeom prst="rect">
            <a:avLst/>
          </a:prstGeom>
          <a:noFill/>
        </p:spPr>
        <p:txBody>
          <a:bodyPr wrap="none" lIns="0" tIns="0" rIns="0" bIns="0">
            <a:noAutofit/>
          </a:bodyPr>
          <a:lstStyle/>
          <a:p>
            <a:pPr>
              <a:lnSpc>
                <a:spcPts val="1600"/>
              </a:lnSpc>
              <a:defRPr/>
            </a:pPr>
            <a:r>
              <a:rPr lang="de-DE" sz="1600" b="1" noProof="0">
                <a:solidFill>
                  <a:schemeClr val="bg1"/>
                </a:solidFill>
                <a:latin typeface="DeutscheBank" panose="020B0503020202030204" pitchFamily="34" charset="0"/>
                <a:ea typeface="DeutscheBank" panose="020B0503020202030204" pitchFamily="34" charset="0"/>
                <a:cs typeface="DeutscheBank" panose="020B0503020202030204" pitchFamily="34" charset="0"/>
              </a:rPr>
              <a:t>Deutsche Bank</a:t>
            </a:r>
            <a:endParaRPr lang="de-DE" sz="1600" noProof="0">
              <a:solidFill>
                <a:schemeClr val="bg1"/>
              </a:solidFill>
              <a:latin typeface="+mn-lt"/>
              <a:ea typeface="DeutscheBank" panose="020B0503020202030204" pitchFamily="34" charset="0"/>
              <a:cs typeface="DeutscheBank" panose="020B0503020202030204" pitchFamily="34" charset="0"/>
            </a:endParaRPr>
          </a:p>
        </p:txBody>
      </p:sp>
      <p:sp>
        <p:nvSpPr>
          <p:cNvPr id="5" name="Textplatzhalter 3">
            <a:extLst>
              <a:ext uri="{FF2B5EF4-FFF2-40B4-BE49-F238E27FC236}">
                <a16:creationId xmlns:a16="http://schemas.microsoft.com/office/drawing/2014/main" id="{7BE34465-09D6-E562-650D-DB273B51E4A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72000" y="1804779"/>
            <a:ext cx="5139366" cy="231150"/>
          </a:xfrm>
          <a:prstGeom prst="rect">
            <a:avLst/>
          </a:prstGeom>
        </p:spPr>
        <p:txBody>
          <a:bodyPr lIns="0" tIns="0" rIns="0" bIns="0"/>
          <a:lstStyle>
            <a:lvl1pPr>
              <a:defRPr sz="16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de-DE" noProof="0"/>
              <a:t>Geschäftsbereichsbezeichnung</a:t>
            </a:r>
          </a:p>
        </p:txBody>
      </p:sp>
      <p:sp>
        <p:nvSpPr>
          <p:cNvPr id="7" name="Textplatzhalter 4">
            <a:extLst>
              <a:ext uri="{FF2B5EF4-FFF2-40B4-BE49-F238E27FC236}">
                <a16:creationId xmlns:a16="http://schemas.microsoft.com/office/drawing/2014/main" id="{835FE20F-6C29-181F-7AE7-D84D25B6ECE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71550" y="3551873"/>
            <a:ext cx="9591986" cy="1167812"/>
          </a:xfrm>
          <a:prstGeom prst="rect">
            <a:avLst/>
          </a:prstGeom>
        </p:spPr>
        <p:txBody>
          <a:bodyPr lIns="0" tIns="108000" rIns="0" bIns="0" anchor="t" anchorCtr="0">
            <a:noAutofit/>
          </a:bodyPr>
          <a:lstStyle>
            <a:lvl1pPr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2000" b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de-DE" noProof="0"/>
              <a:t>Unterzeile bearbeiten</a:t>
            </a:r>
          </a:p>
        </p:txBody>
      </p:sp>
      <p:sp>
        <p:nvSpPr>
          <p:cNvPr id="8" name="Text Placeholder 3">
            <a:extLst>
              <a:ext uri="{FF2B5EF4-FFF2-40B4-BE49-F238E27FC236}">
                <a16:creationId xmlns:a16="http://schemas.microsoft.com/office/drawing/2014/main" id="{F7F5FDE8-FE83-B6A5-2113-242B023C0A9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71550" y="5567258"/>
            <a:ext cx="9591985" cy="317605"/>
          </a:xfrm>
          <a:prstGeom prst="rect">
            <a:avLst/>
          </a:prstGeom>
        </p:spPr>
        <p:txBody>
          <a:bodyPr lIns="0" tIns="0" rIns="0" bIns="0" anchor="b" anchorCtr="0"/>
          <a:lstStyle>
            <a:lvl1pPr>
              <a:spcBef>
                <a:spcPts val="0"/>
              </a:spcBef>
              <a:defRPr sz="1200" b="0">
                <a:solidFill>
                  <a:schemeClr val="bg1"/>
                </a:solidFill>
                <a:ea typeface="DeutscheBank" panose="020B0503020202030204" pitchFamily="34" charset="0"/>
              </a:defRPr>
            </a:lvl1pPr>
          </a:lstStyle>
          <a:p>
            <a:pPr lvl="0"/>
            <a:r>
              <a:rPr lang="de-DE" noProof="0"/>
              <a:t>Datum, Ort, Name des Sprechers</a:t>
            </a:r>
          </a:p>
        </p:txBody>
      </p:sp>
    </p:spTree>
    <p:extLst>
      <p:ext uri="{BB962C8B-B14F-4D97-AF65-F5344CB8AC3E}">
        <p14:creationId xmlns:p14="http://schemas.microsoft.com/office/powerpoint/2010/main" val="326616216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.2.2 verlauf titel">
    <p:bg>
      <p:bgPr>
        <a:gradFill>
          <a:gsLst>
            <a:gs pos="0">
              <a:srgbClr val="16184E"/>
            </a:gs>
            <a:gs pos="100000">
              <a:srgbClr val="1E2A78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4" descr="White Deutsche Bank logo">
            <a:extLst>
              <a:ext uri="{FF2B5EF4-FFF2-40B4-BE49-F238E27FC236}">
                <a16:creationId xmlns:a16="http://schemas.microsoft.com/office/drawing/2014/main" id="{A4AB4546-2D66-CD6D-4031-2AA2612DEEEC}"/>
              </a:ext>
            </a:extLst>
          </p:cNvPr>
          <p:cNvSpPr>
            <a:spLocks noChangeAspect="1" noEditPoints="1"/>
          </p:cNvSpPr>
          <p:nvPr userDrawn="1"/>
        </p:nvSpPr>
        <p:spPr bwMode="black">
          <a:xfrm>
            <a:off x="10896000" y="648000"/>
            <a:ext cx="648000" cy="648000"/>
          </a:xfrm>
          <a:custGeom>
            <a:avLst/>
            <a:gdLst/>
            <a:ahLst/>
            <a:cxnLst>
              <a:cxn ang="0">
                <a:pos x="2286" y="2285"/>
              </a:cxn>
              <a:cxn ang="0">
                <a:pos x="2286" y="14035"/>
              </a:cxn>
              <a:cxn ang="0">
                <a:pos x="14035" y="14035"/>
              </a:cxn>
              <a:cxn ang="0">
                <a:pos x="14035" y="2285"/>
              </a:cxn>
              <a:cxn ang="0">
                <a:pos x="2286" y="2285"/>
              </a:cxn>
              <a:cxn ang="0">
                <a:pos x="3590" y="12404"/>
              </a:cxn>
              <a:cxn ang="0">
                <a:pos x="6527" y="12404"/>
              </a:cxn>
              <a:cxn ang="0">
                <a:pos x="12730" y="3917"/>
              </a:cxn>
              <a:cxn ang="0">
                <a:pos x="9792" y="3917"/>
              </a:cxn>
              <a:cxn ang="0">
                <a:pos x="3590" y="12404"/>
              </a:cxn>
              <a:cxn ang="0">
                <a:pos x="0" y="0"/>
              </a:cxn>
              <a:cxn ang="0">
                <a:pos x="16320" y="0"/>
              </a:cxn>
              <a:cxn ang="0">
                <a:pos x="16320" y="16320"/>
              </a:cxn>
              <a:cxn ang="0">
                <a:pos x="0" y="16320"/>
              </a:cxn>
              <a:cxn ang="0">
                <a:pos x="0" y="0"/>
              </a:cxn>
            </a:cxnLst>
            <a:rect l="0" t="0" r="r" b="b"/>
            <a:pathLst>
              <a:path w="16320" h="16320">
                <a:moveTo>
                  <a:pt x="2286" y="2285"/>
                </a:moveTo>
                <a:lnTo>
                  <a:pt x="2286" y="14035"/>
                </a:lnTo>
                <a:lnTo>
                  <a:pt x="14035" y="14035"/>
                </a:lnTo>
                <a:lnTo>
                  <a:pt x="14035" y="2285"/>
                </a:lnTo>
                <a:lnTo>
                  <a:pt x="2286" y="2285"/>
                </a:lnTo>
                <a:close/>
                <a:moveTo>
                  <a:pt x="3590" y="12404"/>
                </a:moveTo>
                <a:lnTo>
                  <a:pt x="6527" y="12404"/>
                </a:lnTo>
                <a:lnTo>
                  <a:pt x="12730" y="3917"/>
                </a:lnTo>
                <a:lnTo>
                  <a:pt x="9792" y="3917"/>
                </a:lnTo>
                <a:lnTo>
                  <a:pt x="3590" y="12404"/>
                </a:lnTo>
                <a:close/>
                <a:moveTo>
                  <a:pt x="0" y="0"/>
                </a:moveTo>
                <a:lnTo>
                  <a:pt x="16320" y="0"/>
                </a:lnTo>
                <a:lnTo>
                  <a:pt x="16320" y="16320"/>
                </a:lnTo>
                <a:lnTo>
                  <a:pt x="0" y="16320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de-DE" sz="1809" noProof="0">
              <a:latin typeface="DeutscheBank" panose="020B0503020202030204" pitchFamily="34" charset="0"/>
              <a:cs typeface="DeutscheBank" panose="020B0503020202030204" pitchFamily="34" charset="0"/>
            </a:endParaRPr>
          </a:p>
        </p:txBody>
      </p:sp>
      <p:sp>
        <p:nvSpPr>
          <p:cNvPr id="2" name="Google Shape;12;p7">
            <a:extLst>
              <a:ext uri="{FF2B5EF4-FFF2-40B4-BE49-F238E27FC236}">
                <a16:creationId xmlns:a16="http://schemas.microsoft.com/office/drawing/2014/main" id="{F04E87A9-E065-CB54-D554-7EC2EF3867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46113" y="1296000"/>
            <a:ext cx="10248899" cy="4912713"/>
          </a:xfrm>
          <a:prstGeom prst="rect">
            <a:avLst/>
          </a:prstGeom>
          <a:gradFill flip="none" rotWithShape="1">
            <a:gsLst>
              <a:gs pos="0">
                <a:srgbClr val="1E2A78"/>
              </a:gs>
              <a:gs pos="0">
                <a:srgbClr val="16184E"/>
              </a:gs>
              <a:gs pos="50000">
                <a:srgbClr val="1E2A78">
                  <a:shade val="67500"/>
                  <a:satMod val="115000"/>
                </a:srgbClr>
              </a:gs>
              <a:gs pos="100000">
                <a:srgbClr val="1E2A78"/>
              </a:gs>
            </a:gsLst>
            <a:lin ang="16200000" scaled="1"/>
            <a:tileRect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de-DE" sz="1800" b="0" i="0" u="none" strike="noStrike" cap="none" noProof="0">
              <a:solidFill>
                <a:schemeClr val="lt1"/>
              </a:solidFill>
              <a:latin typeface="DeutscheBank" panose="020B0503020202030204" pitchFamily="34" charset="0"/>
              <a:ea typeface="DeutscheBank" panose="020B0503020202030204" pitchFamily="34" charset="0"/>
              <a:cs typeface="DeutscheBank" panose="020B0503020202030204" pitchFamily="34" charset="0"/>
              <a:sym typeface="Calibri"/>
            </a:endParaRPr>
          </a:p>
        </p:txBody>
      </p:sp>
      <p:sp>
        <p:nvSpPr>
          <p:cNvPr id="3" name="Titel 3">
            <a:extLst>
              <a:ext uri="{FF2B5EF4-FFF2-40B4-BE49-F238E27FC236}">
                <a16:creationId xmlns:a16="http://schemas.microsoft.com/office/drawing/2014/main" id="{A3898278-2196-34F2-BF74-79AAFC5D938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70563" y="2920017"/>
            <a:ext cx="9590400" cy="631855"/>
          </a:xfrm>
          <a:prstGeom prst="rect">
            <a:avLst/>
          </a:prstGeom>
        </p:spPr>
        <p:txBody>
          <a:bodyPr lIns="0" tIns="0" rIns="0" bIns="0" anchor="b" anchorCtr="0"/>
          <a:lstStyle>
            <a:lvl1pPr>
              <a:defRPr sz="4000" b="1">
                <a:solidFill>
                  <a:schemeClr val="bg1"/>
                </a:solidFill>
              </a:defRPr>
            </a:lvl1pPr>
          </a:lstStyle>
          <a:p>
            <a:r>
              <a:rPr lang="de-DE"/>
              <a:t>Überschrift bearbeiten</a:t>
            </a:r>
          </a:p>
        </p:txBody>
      </p:sp>
      <p:sp>
        <p:nvSpPr>
          <p:cNvPr id="7" name="TextBox 19">
            <a:extLst>
              <a:ext uri="{FF2B5EF4-FFF2-40B4-BE49-F238E27FC236}">
                <a16:creationId xmlns:a16="http://schemas.microsoft.com/office/drawing/2014/main" id="{8B5579BC-5B87-94E9-74F7-375626590FF0}"/>
              </a:ext>
            </a:extLst>
          </p:cNvPr>
          <p:cNvSpPr txBox="1"/>
          <p:nvPr userDrawn="1"/>
        </p:nvSpPr>
        <p:spPr bwMode="auto">
          <a:xfrm>
            <a:off x="972000" y="1617664"/>
            <a:ext cx="1435840" cy="168696"/>
          </a:xfrm>
          <a:prstGeom prst="rect">
            <a:avLst/>
          </a:prstGeom>
          <a:noFill/>
        </p:spPr>
        <p:txBody>
          <a:bodyPr wrap="none" lIns="0" tIns="0" rIns="0" bIns="0">
            <a:noAutofit/>
          </a:bodyPr>
          <a:lstStyle/>
          <a:p>
            <a:pPr>
              <a:lnSpc>
                <a:spcPts val="1600"/>
              </a:lnSpc>
              <a:defRPr/>
            </a:pPr>
            <a:r>
              <a:rPr lang="de-DE" sz="1600" b="1" noProof="0">
                <a:solidFill>
                  <a:schemeClr val="bg1"/>
                </a:solidFill>
                <a:latin typeface="DeutscheBank" panose="020B0503020202030204" pitchFamily="34" charset="0"/>
                <a:ea typeface="DeutscheBank" panose="020B0503020202030204" pitchFamily="34" charset="0"/>
                <a:cs typeface="DeutscheBank" panose="020B0503020202030204" pitchFamily="34" charset="0"/>
              </a:rPr>
              <a:t>Deutsche Bank</a:t>
            </a:r>
            <a:endParaRPr lang="de-DE" sz="1600" noProof="0">
              <a:solidFill>
                <a:schemeClr val="bg1"/>
              </a:solidFill>
              <a:latin typeface="+mn-lt"/>
              <a:ea typeface="DeutscheBank" panose="020B0503020202030204" pitchFamily="34" charset="0"/>
              <a:cs typeface="DeutscheBank" panose="020B0503020202030204" pitchFamily="34" charset="0"/>
            </a:endParaRPr>
          </a:p>
        </p:txBody>
      </p:sp>
      <p:sp>
        <p:nvSpPr>
          <p:cNvPr id="8" name="Textplatzhalter 3">
            <a:extLst>
              <a:ext uri="{FF2B5EF4-FFF2-40B4-BE49-F238E27FC236}">
                <a16:creationId xmlns:a16="http://schemas.microsoft.com/office/drawing/2014/main" id="{8996426E-4F15-1501-0CBC-9200FB04167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72000" y="1804779"/>
            <a:ext cx="5139366" cy="231150"/>
          </a:xfrm>
          <a:prstGeom prst="rect">
            <a:avLst/>
          </a:prstGeom>
        </p:spPr>
        <p:txBody>
          <a:bodyPr lIns="0" tIns="0" rIns="0" bIns="0"/>
          <a:lstStyle>
            <a:lvl1pPr>
              <a:defRPr sz="16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de-DE" noProof="0"/>
              <a:t>Geschäftsbereichsbezeichnung</a:t>
            </a: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0CADD3D1-DCB6-5FF2-9EEA-CC2CB38D213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971550" y="2379461"/>
            <a:ext cx="9591985" cy="540557"/>
          </a:xfrm>
          <a:prstGeom prst="rect">
            <a:avLst/>
          </a:prstGeom>
        </p:spPr>
        <p:txBody>
          <a:bodyPr lIns="0" tIns="0" rIns="0" bIns="36000" anchor="b" anchorCtr="0"/>
          <a:lstStyle>
            <a:lvl1pPr>
              <a:spcBef>
                <a:spcPts val="0"/>
              </a:spcBef>
              <a:defRPr sz="1200" b="0">
                <a:solidFill>
                  <a:schemeClr val="bg1"/>
                </a:solidFill>
                <a:ea typeface="DeutscheBank" panose="020B0503020202030204" pitchFamily="34" charset="0"/>
              </a:defRPr>
            </a:lvl1pPr>
          </a:lstStyle>
          <a:p>
            <a:pPr lvl="0"/>
            <a:r>
              <a:rPr lang="de-DE" noProof="0"/>
              <a:t>Kopfzeile bearbeiten</a:t>
            </a:r>
          </a:p>
        </p:txBody>
      </p:sp>
      <p:sp>
        <p:nvSpPr>
          <p:cNvPr id="13" name="Textplatzhalter 4">
            <a:extLst>
              <a:ext uri="{FF2B5EF4-FFF2-40B4-BE49-F238E27FC236}">
                <a16:creationId xmlns:a16="http://schemas.microsoft.com/office/drawing/2014/main" id="{E0D4481C-4D99-E00D-FDAF-5B5B9268DA4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71550" y="3551873"/>
            <a:ext cx="9591986" cy="1167812"/>
          </a:xfrm>
          <a:prstGeom prst="rect">
            <a:avLst/>
          </a:prstGeom>
        </p:spPr>
        <p:txBody>
          <a:bodyPr lIns="0" tIns="108000" rIns="0" bIns="0" anchor="t" anchorCtr="0">
            <a:noAutofit/>
          </a:bodyPr>
          <a:lstStyle>
            <a:lvl1pPr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2000" b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de-DE" noProof="0"/>
              <a:t>Unterzeile bearbeiten</a:t>
            </a:r>
          </a:p>
        </p:txBody>
      </p:sp>
      <p:sp>
        <p:nvSpPr>
          <p:cNvPr id="14" name="Text Placeholder 3">
            <a:extLst>
              <a:ext uri="{FF2B5EF4-FFF2-40B4-BE49-F238E27FC236}">
                <a16:creationId xmlns:a16="http://schemas.microsoft.com/office/drawing/2014/main" id="{B53E4A44-B485-E337-1F8D-00E9FC3815D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71550" y="5567258"/>
            <a:ext cx="9591985" cy="317605"/>
          </a:xfrm>
          <a:prstGeom prst="rect">
            <a:avLst/>
          </a:prstGeom>
        </p:spPr>
        <p:txBody>
          <a:bodyPr lIns="0" tIns="0" rIns="0" bIns="0" anchor="b" anchorCtr="0"/>
          <a:lstStyle>
            <a:lvl1pPr>
              <a:spcBef>
                <a:spcPts val="0"/>
              </a:spcBef>
              <a:defRPr sz="1200" b="0">
                <a:solidFill>
                  <a:schemeClr val="bg1"/>
                </a:solidFill>
                <a:ea typeface="DeutscheBank" panose="020B0503020202030204" pitchFamily="34" charset="0"/>
              </a:defRPr>
            </a:lvl1pPr>
          </a:lstStyle>
          <a:p>
            <a:pPr lvl="0"/>
            <a:r>
              <a:rPr lang="de-DE" noProof="0"/>
              <a:t>Datum, Ort, Name des Sprechers</a:t>
            </a:r>
          </a:p>
        </p:txBody>
      </p:sp>
    </p:spTree>
    <p:extLst>
      <p:ext uri="{BB962C8B-B14F-4D97-AF65-F5344CB8AC3E}">
        <p14:creationId xmlns:p14="http://schemas.microsoft.com/office/powerpoint/2010/main" val="302893920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.2.3 verlauf titel">
    <p:bg>
      <p:bgPr>
        <a:gradFill>
          <a:gsLst>
            <a:gs pos="0">
              <a:srgbClr val="16184E"/>
            </a:gs>
            <a:gs pos="100000">
              <a:srgbClr val="1E2A78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4" descr="White Deutsche Bank logo">
            <a:extLst>
              <a:ext uri="{FF2B5EF4-FFF2-40B4-BE49-F238E27FC236}">
                <a16:creationId xmlns:a16="http://schemas.microsoft.com/office/drawing/2014/main" id="{A4AB4546-2D66-CD6D-4031-2AA2612DEEEC}"/>
              </a:ext>
            </a:extLst>
          </p:cNvPr>
          <p:cNvSpPr>
            <a:spLocks noChangeAspect="1" noEditPoints="1"/>
          </p:cNvSpPr>
          <p:nvPr userDrawn="1"/>
        </p:nvSpPr>
        <p:spPr bwMode="black">
          <a:xfrm>
            <a:off x="10896000" y="648000"/>
            <a:ext cx="648000" cy="648000"/>
          </a:xfrm>
          <a:custGeom>
            <a:avLst/>
            <a:gdLst/>
            <a:ahLst/>
            <a:cxnLst>
              <a:cxn ang="0">
                <a:pos x="2286" y="2285"/>
              </a:cxn>
              <a:cxn ang="0">
                <a:pos x="2286" y="14035"/>
              </a:cxn>
              <a:cxn ang="0">
                <a:pos x="14035" y="14035"/>
              </a:cxn>
              <a:cxn ang="0">
                <a:pos x="14035" y="2285"/>
              </a:cxn>
              <a:cxn ang="0">
                <a:pos x="2286" y="2285"/>
              </a:cxn>
              <a:cxn ang="0">
                <a:pos x="3590" y="12404"/>
              </a:cxn>
              <a:cxn ang="0">
                <a:pos x="6527" y="12404"/>
              </a:cxn>
              <a:cxn ang="0">
                <a:pos x="12730" y="3917"/>
              </a:cxn>
              <a:cxn ang="0">
                <a:pos x="9792" y="3917"/>
              </a:cxn>
              <a:cxn ang="0">
                <a:pos x="3590" y="12404"/>
              </a:cxn>
              <a:cxn ang="0">
                <a:pos x="0" y="0"/>
              </a:cxn>
              <a:cxn ang="0">
                <a:pos x="16320" y="0"/>
              </a:cxn>
              <a:cxn ang="0">
                <a:pos x="16320" y="16320"/>
              </a:cxn>
              <a:cxn ang="0">
                <a:pos x="0" y="16320"/>
              </a:cxn>
              <a:cxn ang="0">
                <a:pos x="0" y="0"/>
              </a:cxn>
            </a:cxnLst>
            <a:rect l="0" t="0" r="r" b="b"/>
            <a:pathLst>
              <a:path w="16320" h="16320">
                <a:moveTo>
                  <a:pt x="2286" y="2285"/>
                </a:moveTo>
                <a:lnTo>
                  <a:pt x="2286" y="14035"/>
                </a:lnTo>
                <a:lnTo>
                  <a:pt x="14035" y="14035"/>
                </a:lnTo>
                <a:lnTo>
                  <a:pt x="14035" y="2285"/>
                </a:lnTo>
                <a:lnTo>
                  <a:pt x="2286" y="2285"/>
                </a:lnTo>
                <a:close/>
                <a:moveTo>
                  <a:pt x="3590" y="12404"/>
                </a:moveTo>
                <a:lnTo>
                  <a:pt x="6527" y="12404"/>
                </a:lnTo>
                <a:lnTo>
                  <a:pt x="12730" y="3917"/>
                </a:lnTo>
                <a:lnTo>
                  <a:pt x="9792" y="3917"/>
                </a:lnTo>
                <a:lnTo>
                  <a:pt x="3590" y="12404"/>
                </a:lnTo>
                <a:close/>
                <a:moveTo>
                  <a:pt x="0" y="0"/>
                </a:moveTo>
                <a:lnTo>
                  <a:pt x="16320" y="0"/>
                </a:lnTo>
                <a:lnTo>
                  <a:pt x="16320" y="16320"/>
                </a:lnTo>
                <a:lnTo>
                  <a:pt x="0" y="16320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de-DE" sz="1809" noProof="0">
              <a:latin typeface="DeutscheBank" panose="020B0503020202030204" pitchFamily="34" charset="0"/>
              <a:cs typeface="DeutscheBank" panose="020B0503020202030204" pitchFamily="34" charset="0"/>
            </a:endParaRPr>
          </a:p>
        </p:txBody>
      </p:sp>
      <p:sp>
        <p:nvSpPr>
          <p:cNvPr id="2" name="Google Shape;12;p7">
            <a:extLst>
              <a:ext uri="{FF2B5EF4-FFF2-40B4-BE49-F238E27FC236}">
                <a16:creationId xmlns:a16="http://schemas.microsoft.com/office/drawing/2014/main" id="{F04E87A9-E065-CB54-D554-7EC2EF3867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46113" y="1296000"/>
            <a:ext cx="10248899" cy="4912713"/>
          </a:xfrm>
          <a:prstGeom prst="rect">
            <a:avLst/>
          </a:prstGeom>
          <a:gradFill flip="none" rotWithShape="1">
            <a:gsLst>
              <a:gs pos="0">
                <a:srgbClr val="1E2A78"/>
              </a:gs>
              <a:gs pos="0">
                <a:srgbClr val="16184E"/>
              </a:gs>
              <a:gs pos="50000">
                <a:srgbClr val="1E2A78">
                  <a:shade val="67500"/>
                  <a:satMod val="115000"/>
                </a:srgbClr>
              </a:gs>
              <a:gs pos="100000">
                <a:srgbClr val="1E2A78"/>
              </a:gs>
            </a:gsLst>
            <a:lin ang="16200000" scaled="1"/>
            <a:tileRect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de-DE" sz="1800" b="0" i="0" u="none" strike="noStrike" cap="none" noProof="0">
              <a:solidFill>
                <a:schemeClr val="lt1"/>
              </a:solidFill>
              <a:latin typeface="DeutscheBank" panose="020B0503020202030204" pitchFamily="34" charset="0"/>
              <a:ea typeface="DeutscheBank" panose="020B0503020202030204" pitchFamily="34" charset="0"/>
              <a:cs typeface="DeutscheBank" panose="020B0503020202030204" pitchFamily="34" charset="0"/>
              <a:sym typeface="Calibri"/>
            </a:endParaRPr>
          </a:p>
        </p:txBody>
      </p:sp>
      <p:sp>
        <p:nvSpPr>
          <p:cNvPr id="3" name="Titel 3">
            <a:extLst>
              <a:ext uri="{FF2B5EF4-FFF2-40B4-BE49-F238E27FC236}">
                <a16:creationId xmlns:a16="http://schemas.microsoft.com/office/drawing/2014/main" id="{4E80D57E-EE0B-644D-C058-A3B860B68E5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70563" y="2920016"/>
            <a:ext cx="9590400" cy="1180800"/>
          </a:xfrm>
          <a:prstGeom prst="rect">
            <a:avLst/>
          </a:prstGeom>
        </p:spPr>
        <p:txBody>
          <a:bodyPr lIns="0" tIns="0" rIns="0" bIns="0" anchor="b" anchorCtr="0"/>
          <a:lstStyle>
            <a:lvl1pPr>
              <a:defRPr sz="4000" b="1">
                <a:solidFill>
                  <a:schemeClr val="bg1"/>
                </a:solidFill>
              </a:defRPr>
            </a:lvl1pPr>
          </a:lstStyle>
          <a:p>
            <a:r>
              <a:rPr lang="de-DE"/>
              <a:t>Zweizeilige Überschrift </a:t>
            </a:r>
            <a:br>
              <a:rPr lang="de-DE"/>
            </a:br>
            <a:r>
              <a:rPr lang="de-DE"/>
              <a:t>bearbeiten</a:t>
            </a:r>
          </a:p>
        </p:txBody>
      </p:sp>
      <p:sp>
        <p:nvSpPr>
          <p:cNvPr id="7" name="TextBox 19">
            <a:extLst>
              <a:ext uri="{FF2B5EF4-FFF2-40B4-BE49-F238E27FC236}">
                <a16:creationId xmlns:a16="http://schemas.microsoft.com/office/drawing/2014/main" id="{2E8E6954-9BA3-3CA6-94D2-6A5A8486E87D}"/>
              </a:ext>
            </a:extLst>
          </p:cNvPr>
          <p:cNvSpPr txBox="1"/>
          <p:nvPr userDrawn="1"/>
        </p:nvSpPr>
        <p:spPr bwMode="auto">
          <a:xfrm>
            <a:off x="972000" y="1617664"/>
            <a:ext cx="1435840" cy="168696"/>
          </a:xfrm>
          <a:prstGeom prst="rect">
            <a:avLst/>
          </a:prstGeom>
          <a:noFill/>
        </p:spPr>
        <p:txBody>
          <a:bodyPr wrap="none" lIns="0" tIns="0" rIns="0" bIns="0">
            <a:noAutofit/>
          </a:bodyPr>
          <a:lstStyle/>
          <a:p>
            <a:pPr>
              <a:lnSpc>
                <a:spcPts val="1600"/>
              </a:lnSpc>
              <a:defRPr/>
            </a:pPr>
            <a:r>
              <a:rPr lang="de-DE" sz="1600" b="1" noProof="0">
                <a:solidFill>
                  <a:schemeClr val="bg1"/>
                </a:solidFill>
                <a:latin typeface="DeutscheBank" panose="020B0503020202030204" pitchFamily="34" charset="0"/>
                <a:ea typeface="DeutscheBank" panose="020B0503020202030204" pitchFamily="34" charset="0"/>
                <a:cs typeface="DeutscheBank" panose="020B0503020202030204" pitchFamily="34" charset="0"/>
              </a:rPr>
              <a:t>Deutsche Bank</a:t>
            </a:r>
            <a:endParaRPr lang="de-DE" sz="1600" noProof="0">
              <a:solidFill>
                <a:schemeClr val="bg1"/>
              </a:solidFill>
              <a:latin typeface="+mn-lt"/>
              <a:ea typeface="DeutscheBank" panose="020B0503020202030204" pitchFamily="34" charset="0"/>
              <a:cs typeface="DeutscheBank" panose="020B0503020202030204" pitchFamily="34" charset="0"/>
            </a:endParaRPr>
          </a:p>
        </p:txBody>
      </p:sp>
      <p:sp>
        <p:nvSpPr>
          <p:cNvPr id="8" name="Textplatzhalter 3">
            <a:extLst>
              <a:ext uri="{FF2B5EF4-FFF2-40B4-BE49-F238E27FC236}">
                <a16:creationId xmlns:a16="http://schemas.microsoft.com/office/drawing/2014/main" id="{426A7BD5-D2A3-1289-824A-D089B46409E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72000" y="1804779"/>
            <a:ext cx="5139366" cy="231150"/>
          </a:xfrm>
          <a:prstGeom prst="rect">
            <a:avLst/>
          </a:prstGeom>
        </p:spPr>
        <p:txBody>
          <a:bodyPr lIns="0" tIns="0" rIns="0" bIns="0"/>
          <a:lstStyle>
            <a:lvl1pPr>
              <a:defRPr sz="16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de-DE" noProof="0"/>
              <a:t>Geschäftsbereichsbezeichnung</a:t>
            </a: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AA179DD9-9805-42AC-04B0-0C705039D03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971550" y="2379461"/>
            <a:ext cx="9591985" cy="540557"/>
          </a:xfrm>
          <a:prstGeom prst="rect">
            <a:avLst/>
          </a:prstGeom>
        </p:spPr>
        <p:txBody>
          <a:bodyPr lIns="0" tIns="0" rIns="0" bIns="36000" anchor="b" anchorCtr="0"/>
          <a:lstStyle>
            <a:lvl1pPr>
              <a:spcBef>
                <a:spcPts val="0"/>
              </a:spcBef>
              <a:defRPr sz="1200" b="0">
                <a:solidFill>
                  <a:schemeClr val="bg1"/>
                </a:solidFill>
                <a:ea typeface="DeutscheBank" panose="020B0503020202030204" pitchFamily="34" charset="0"/>
              </a:defRPr>
            </a:lvl1pPr>
          </a:lstStyle>
          <a:p>
            <a:pPr lvl="0"/>
            <a:r>
              <a:rPr lang="de-DE" noProof="0"/>
              <a:t>Kopfzeile bearbeiten</a:t>
            </a:r>
          </a:p>
        </p:txBody>
      </p:sp>
      <p:sp>
        <p:nvSpPr>
          <p:cNvPr id="13" name="Textplatzhalter 4">
            <a:extLst>
              <a:ext uri="{FF2B5EF4-FFF2-40B4-BE49-F238E27FC236}">
                <a16:creationId xmlns:a16="http://schemas.microsoft.com/office/drawing/2014/main" id="{508276F4-2851-5DE9-3E5B-5AB9C791375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71549" y="4101465"/>
            <a:ext cx="9591986" cy="1167812"/>
          </a:xfrm>
          <a:prstGeom prst="rect">
            <a:avLst/>
          </a:prstGeom>
        </p:spPr>
        <p:txBody>
          <a:bodyPr lIns="0" tIns="108000" rIns="0" bIns="0" anchor="t" anchorCtr="0">
            <a:noAutofit/>
          </a:bodyPr>
          <a:lstStyle>
            <a:lvl1pPr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2000" b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de-DE" noProof="0"/>
              <a:t>Unterzeile bearbeiten</a:t>
            </a:r>
          </a:p>
        </p:txBody>
      </p:sp>
      <p:sp>
        <p:nvSpPr>
          <p:cNvPr id="14" name="Text Placeholder 3">
            <a:extLst>
              <a:ext uri="{FF2B5EF4-FFF2-40B4-BE49-F238E27FC236}">
                <a16:creationId xmlns:a16="http://schemas.microsoft.com/office/drawing/2014/main" id="{89CD4BDC-C4B8-6E85-986E-FAEDA187B9E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71550" y="5567258"/>
            <a:ext cx="9591985" cy="317605"/>
          </a:xfrm>
          <a:prstGeom prst="rect">
            <a:avLst/>
          </a:prstGeom>
        </p:spPr>
        <p:txBody>
          <a:bodyPr lIns="0" tIns="0" rIns="0" bIns="0" anchor="b" anchorCtr="0"/>
          <a:lstStyle>
            <a:lvl1pPr>
              <a:spcBef>
                <a:spcPts val="0"/>
              </a:spcBef>
              <a:defRPr sz="1200" b="0">
                <a:solidFill>
                  <a:schemeClr val="bg1"/>
                </a:solidFill>
                <a:ea typeface="DeutscheBank" panose="020B0503020202030204" pitchFamily="34" charset="0"/>
              </a:defRPr>
            </a:lvl1pPr>
          </a:lstStyle>
          <a:p>
            <a:pPr lvl="0"/>
            <a:r>
              <a:rPr lang="de-DE" noProof="0"/>
              <a:t>Datum, Ort, Name des Sprechers</a:t>
            </a:r>
          </a:p>
        </p:txBody>
      </p:sp>
    </p:spTree>
    <p:extLst>
      <p:ext uri="{BB962C8B-B14F-4D97-AF65-F5344CB8AC3E}">
        <p14:creationId xmlns:p14="http://schemas.microsoft.com/office/powerpoint/2010/main" val="58578589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.3.1 logo-matrix titel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4" descr="White Deutsche Bank logo">
            <a:extLst>
              <a:ext uri="{FF2B5EF4-FFF2-40B4-BE49-F238E27FC236}">
                <a16:creationId xmlns:a16="http://schemas.microsoft.com/office/drawing/2014/main" id="{A4AB4546-2D66-CD6D-4031-2AA2612DEEEC}"/>
              </a:ext>
            </a:extLst>
          </p:cNvPr>
          <p:cNvSpPr>
            <a:spLocks noChangeAspect="1" noEditPoints="1"/>
          </p:cNvSpPr>
          <p:nvPr userDrawn="1"/>
        </p:nvSpPr>
        <p:spPr bwMode="black">
          <a:xfrm>
            <a:off x="10896000" y="648000"/>
            <a:ext cx="648000" cy="648000"/>
          </a:xfrm>
          <a:custGeom>
            <a:avLst/>
            <a:gdLst/>
            <a:ahLst/>
            <a:cxnLst>
              <a:cxn ang="0">
                <a:pos x="2286" y="2285"/>
              </a:cxn>
              <a:cxn ang="0">
                <a:pos x="2286" y="14035"/>
              </a:cxn>
              <a:cxn ang="0">
                <a:pos x="14035" y="14035"/>
              </a:cxn>
              <a:cxn ang="0">
                <a:pos x="14035" y="2285"/>
              </a:cxn>
              <a:cxn ang="0">
                <a:pos x="2286" y="2285"/>
              </a:cxn>
              <a:cxn ang="0">
                <a:pos x="3590" y="12404"/>
              </a:cxn>
              <a:cxn ang="0">
                <a:pos x="6527" y="12404"/>
              </a:cxn>
              <a:cxn ang="0">
                <a:pos x="12730" y="3917"/>
              </a:cxn>
              <a:cxn ang="0">
                <a:pos x="9792" y="3917"/>
              </a:cxn>
              <a:cxn ang="0">
                <a:pos x="3590" y="12404"/>
              </a:cxn>
              <a:cxn ang="0">
                <a:pos x="0" y="0"/>
              </a:cxn>
              <a:cxn ang="0">
                <a:pos x="16320" y="0"/>
              </a:cxn>
              <a:cxn ang="0">
                <a:pos x="16320" y="16320"/>
              </a:cxn>
              <a:cxn ang="0">
                <a:pos x="0" y="16320"/>
              </a:cxn>
              <a:cxn ang="0">
                <a:pos x="0" y="0"/>
              </a:cxn>
            </a:cxnLst>
            <a:rect l="0" t="0" r="r" b="b"/>
            <a:pathLst>
              <a:path w="16320" h="16320">
                <a:moveTo>
                  <a:pt x="2286" y="2285"/>
                </a:moveTo>
                <a:lnTo>
                  <a:pt x="2286" y="14035"/>
                </a:lnTo>
                <a:lnTo>
                  <a:pt x="14035" y="14035"/>
                </a:lnTo>
                <a:lnTo>
                  <a:pt x="14035" y="2285"/>
                </a:lnTo>
                <a:lnTo>
                  <a:pt x="2286" y="2285"/>
                </a:lnTo>
                <a:close/>
                <a:moveTo>
                  <a:pt x="3590" y="12404"/>
                </a:moveTo>
                <a:lnTo>
                  <a:pt x="6527" y="12404"/>
                </a:lnTo>
                <a:lnTo>
                  <a:pt x="12730" y="3917"/>
                </a:lnTo>
                <a:lnTo>
                  <a:pt x="9792" y="3917"/>
                </a:lnTo>
                <a:lnTo>
                  <a:pt x="3590" y="12404"/>
                </a:lnTo>
                <a:close/>
                <a:moveTo>
                  <a:pt x="0" y="0"/>
                </a:moveTo>
                <a:lnTo>
                  <a:pt x="16320" y="0"/>
                </a:lnTo>
                <a:lnTo>
                  <a:pt x="16320" y="16320"/>
                </a:lnTo>
                <a:lnTo>
                  <a:pt x="0" y="16320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de-DE" sz="1809" noProof="0">
              <a:latin typeface="DeutscheBank" panose="020B0503020202030204" pitchFamily="34" charset="0"/>
              <a:cs typeface="DeutscheBank" panose="020B0503020202030204" pitchFamily="34" charset="0"/>
            </a:endParaRPr>
          </a:p>
        </p:txBody>
      </p:sp>
      <p:sp>
        <p:nvSpPr>
          <p:cNvPr id="2" name="Google Shape;12;p7" descr="Variation of logo matrix background">
            <a:extLst>
              <a:ext uri="{FF2B5EF4-FFF2-40B4-BE49-F238E27FC236}">
                <a16:creationId xmlns:a16="http://schemas.microsoft.com/office/drawing/2014/main" id="{F04E87A9-E065-CB54-D554-7EC2EF386713}"/>
              </a:ext>
            </a:extLst>
          </p:cNvPr>
          <p:cNvSpPr/>
          <p:nvPr userDrawn="1"/>
        </p:nvSpPr>
        <p:spPr>
          <a:xfrm>
            <a:off x="646113" y="1296000"/>
            <a:ext cx="10248899" cy="49127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de-DE" sz="1800" b="0" i="0" u="none" strike="noStrike" cap="none" noProof="0">
              <a:solidFill>
                <a:schemeClr val="lt1"/>
              </a:solidFill>
              <a:latin typeface="DeutscheBank" panose="020B0503020202030204" pitchFamily="34" charset="0"/>
              <a:ea typeface="DeutscheBank" panose="020B0503020202030204" pitchFamily="34" charset="0"/>
              <a:cs typeface="DeutscheBank" panose="020B0503020202030204" pitchFamily="34" charset="0"/>
              <a:sym typeface="Calibri"/>
            </a:endParaRPr>
          </a:p>
        </p:txBody>
      </p:sp>
      <p:sp>
        <p:nvSpPr>
          <p:cNvPr id="7" name="TextBox 19">
            <a:extLst>
              <a:ext uri="{FF2B5EF4-FFF2-40B4-BE49-F238E27FC236}">
                <a16:creationId xmlns:a16="http://schemas.microsoft.com/office/drawing/2014/main" id="{8EC18ABD-4D2B-B9EF-EFAB-1AB565B0ED72}"/>
              </a:ext>
            </a:extLst>
          </p:cNvPr>
          <p:cNvSpPr txBox="1"/>
          <p:nvPr userDrawn="1"/>
        </p:nvSpPr>
        <p:spPr bwMode="auto">
          <a:xfrm>
            <a:off x="972000" y="1617664"/>
            <a:ext cx="1435840" cy="168696"/>
          </a:xfrm>
          <a:prstGeom prst="rect">
            <a:avLst/>
          </a:prstGeom>
          <a:noFill/>
        </p:spPr>
        <p:txBody>
          <a:bodyPr wrap="none" lIns="0" tIns="0" rIns="0" bIns="0">
            <a:noAutofit/>
          </a:bodyPr>
          <a:lstStyle/>
          <a:p>
            <a:pPr>
              <a:lnSpc>
                <a:spcPts val="1600"/>
              </a:lnSpc>
              <a:defRPr/>
            </a:pPr>
            <a:r>
              <a:rPr lang="de-DE" sz="1600" b="1" noProof="0">
                <a:solidFill>
                  <a:schemeClr val="bg1"/>
                </a:solidFill>
                <a:latin typeface="DeutscheBank" panose="020B0503020202030204" pitchFamily="34" charset="0"/>
                <a:ea typeface="DeutscheBank" panose="020B0503020202030204" pitchFamily="34" charset="0"/>
                <a:cs typeface="DeutscheBank" panose="020B0503020202030204" pitchFamily="34" charset="0"/>
              </a:rPr>
              <a:t>Deutsche Bank</a:t>
            </a:r>
            <a:endParaRPr lang="de-DE" sz="1600" noProof="0">
              <a:solidFill>
                <a:schemeClr val="bg1"/>
              </a:solidFill>
              <a:latin typeface="+mn-lt"/>
              <a:ea typeface="DeutscheBank" panose="020B0503020202030204" pitchFamily="34" charset="0"/>
              <a:cs typeface="DeutscheBank" panose="020B0503020202030204" pitchFamily="34" charset="0"/>
            </a:endParaRPr>
          </a:p>
        </p:txBody>
      </p:sp>
      <p:sp>
        <p:nvSpPr>
          <p:cNvPr id="8" name="Textplatzhalter 3">
            <a:extLst>
              <a:ext uri="{FF2B5EF4-FFF2-40B4-BE49-F238E27FC236}">
                <a16:creationId xmlns:a16="http://schemas.microsoft.com/office/drawing/2014/main" id="{C4601905-E431-F99C-A299-29CEBB0F09B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72000" y="1804779"/>
            <a:ext cx="5139366" cy="231150"/>
          </a:xfrm>
          <a:prstGeom prst="rect">
            <a:avLst/>
          </a:prstGeom>
        </p:spPr>
        <p:txBody>
          <a:bodyPr lIns="0" tIns="0" rIns="0" bIns="0"/>
          <a:lstStyle>
            <a:lvl1pPr>
              <a:defRPr sz="16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de-DE" noProof="0"/>
              <a:t>Geschäftsbereichsbezeichnung</a:t>
            </a: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7673F84F-6069-5D0C-2BA0-098A07DE873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971550" y="2379461"/>
            <a:ext cx="9591985" cy="540557"/>
          </a:xfrm>
          <a:prstGeom prst="rect">
            <a:avLst/>
          </a:prstGeom>
        </p:spPr>
        <p:txBody>
          <a:bodyPr lIns="0" tIns="0" rIns="0" bIns="36000" anchor="b" anchorCtr="0"/>
          <a:lstStyle>
            <a:lvl1pPr>
              <a:spcBef>
                <a:spcPts val="0"/>
              </a:spcBef>
              <a:defRPr sz="1200" b="0">
                <a:solidFill>
                  <a:schemeClr val="bg1"/>
                </a:solidFill>
                <a:ea typeface="DeutscheBank" panose="020B0503020202030204" pitchFamily="34" charset="0"/>
              </a:defRPr>
            </a:lvl1pPr>
          </a:lstStyle>
          <a:p>
            <a:pPr lvl="0"/>
            <a:r>
              <a:rPr lang="de-DE" noProof="0"/>
              <a:t>Kopfzeile bearbeiten</a:t>
            </a:r>
          </a:p>
        </p:txBody>
      </p:sp>
      <p:sp>
        <p:nvSpPr>
          <p:cNvPr id="13" name="Textplatzhalter 4">
            <a:extLst>
              <a:ext uri="{FF2B5EF4-FFF2-40B4-BE49-F238E27FC236}">
                <a16:creationId xmlns:a16="http://schemas.microsoft.com/office/drawing/2014/main" id="{E8030107-6397-3A43-04B0-48DA344DB8C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71549" y="4101465"/>
            <a:ext cx="9591986" cy="1167812"/>
          </a:xfrm>
          <a:prstGeom prst="rect">
            <a:avLst/>
          </a:prstGeom>
        </p:spPr>
        <p:txBody>
          <a:bodyPr lIns="0" tIns="108000" rIns="0" bIns="0" anchor="t" anchorCtr="0">
            <a:noAutofit/>
          </a:bodyPr>
          <a:lstStyle>
            <a:lvl1pPr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2000" b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de-DE" noProof="0"/>
              <a:t>Unterzeile bearbeiten</a:t>
            </a:r>
          </a:p>
        </p:txBody>
      </p:sp>
      <p:sp>
        <p:nvSpPr>
          <p:cNvPr id="14" name="Text Placeholder 3">
            <a:extLst>
              <a:ext uri="{FF2B5EF4-FFF2-40B4-BE49-F238E27FC236}">
                <a16:creationId xmlns:a16="http://schemas.microsoft.com/office/drawing/2014/main" id="{738E398F-3946-FB2E-27FB-E73F0646C4D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71550" y="5567258"/>
            <a:ext cx="9591985" cy="317605"/>
          </a:xfrm>
          <a:prstGeom prst="rect">
            <a:avLst/>
          </a:prstGeom>
        </p:spPr>
        <p:txBody>
          <a:bodyPr lIns="0" tIns="0" rIns="0" bIns="0" anchor="b" anchorCtr="0"/>
          <a:lstStyle>
            <a:lvl1pPr>
              <a:spcBef>
                <a:spcPts val="0"/>
              </a:spcBef>
              <a:defRPr sz="1200" b="0">
                <a:solidFill>
                  <a:schemeClr val="bg1"/>
                </a:solidFill>
                <a:ea typeface="DeutscheBank" panose="020B0503020202030204" pitchFamily="34" charset="0"/>
              </a:defRPr>
            </a:lvl1pPr>
          </a:lstStyle>
          <a:p>
            <a:pPr lvl="0"/>
            <a:r>
              <a:rPr lang="de-DE" noProof="0"/>
              <a:t>Datum, Ort, Name des Sprechers</a:t>
            </a:r>
          </a:p>
        </p:txBody>
      </p:sp>
      <p:sp>
        <p:nvSpPr>
          <p:cNvPr id="3" name="Titel 3">
            <a:extLst>
              <a:ext uri="{FF2B5EF4-FFF2-40B4-BE49-F238E27FC236}">
                <a16:creationId xmlns:a16="http://schemas.microsoft.com/office/drawing/2014/main" id="{EBF8121C-6D17-8484-D532-205027D98AD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70563" y="2920016"/>
            <a:ext cx="9590400" cy="1180800"/>
          </a:xfrm>
          <a:prstGeom prst="rect">
            <a:avLst/>
          </a:prstGeom>
        </p:spPr>
        <p:txBody>
          <a:bodyPr lIns="0" tIns="0" rIns="0" bIns="0" anchor="b" anchorCtr="0"/>
          <a:lstStyle>
            <a:lvl1pPr>
              <a:defRPr sz="4000" b="1">
                <a:solidFill>
                  <a:schemeClr val="bg1"/>
                </a:solidFill>
              </a:defRPr>
            </a:lvl1pPr>
          </a:lstStyle>
          <a:p>
            <a:r>
              <a:rPr lang="de-DE"/>
              <a:t>Zweizeilige Überschrift </a:t>
            </a:r>
            <a:br>
              <a:rPr lang="de-DE"/>
            </a:br>
            <a:r>
              <a:rPr lang="de-DE"/>
              <a:t>bearbeiten</a:t>
            </a:r>
          </a:p>
        </p:txBody>
      </p:sp>
    </p:spTree>
    <p:extLst>
      <p:ext uri="{BB962C8B-B14F-4D97-AF65-F5344CB8AC3E}">
        <p14:creationId xmlns:p14="http://schemas.microsoft.com/office/powerpoint/2010/main" val="150774950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.3.2 logo-matrix titel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4" descr="White Deutsche Bank logo">
            <a:extLst>
              <a:ext uri="{FF2B5EF4-FFF2-40B4-BE49-F238E27FC236}">
                <a16:creationId xmlns:a16="http://schemas.microsoft.com/office/drawing/2014/main" id="{A4AB4546-2D66-CD6D-4031-2AA2612DEEEC}"/>
              </a:ext>
            </a:extLst>
          </p:cNvPr>
          <p:cNvSpPr>
            <a:spLocks noChangeAspect="1" noEditPoints="1"/>
          </p:cNvSpPr>
          <p:nvPr userDrawn="1"/>
        </p:nvSpPr>
        <p:spPr bwMode="black">
          <a:xfrm>
            <a:off x="10896000" y="648000"/>
            <a:ext cx="648000" cy="648000"/>
          </a:xfrm>
          <a:custGeom>
            <a:avLst/>
            <a:gdLst/>
            <a:ahLst/>
            <a:cxnLst>
              <a:cxn ang="0">
                <a:pos x="2286" y="2285"/>
              </a:cxn>
              <a:cxn ang="0">
                <a:pos x="2286" y="14035"/>
              </a:cxn>
              <a:cxn ang="0">
                <a:pos x="14035" y="14035"/>
              </a:cxn>
              <a:cxn ang="0">
                <a:pos x="14035" y="2285"/>
              </a:cxn>
              <a:cxn ang="0">
                <a:pos x="2286" y="2285"/>
              </a:cxn>
              <a:cxn ang="0">
                <a:pos x="3590" y="12404"/>
              </a:cxn>
              <a:cxn ang="0">
                <a:pos x="6527" y="12404"/>
              </a:cxn>
              <a:cxn ang="0">
                <a:pos x="12730" y="3917"/>
              </a:cxn>
              <a:cxn ang="0">
                <a:pos x="9792" y="3917"/>
              </a:cxn>
              <a:cxn ang="0">
                <a:pos x="3590" y="12404"/>
              </a:cxn>
              <a:cxn ang="0">
                <a:pos x="0" y="0"/>
              </a:cxn>
              <a:cxn ang="0">
                <a:pos x="16320" y="0"/>
              </a:cxn>
              <a:cxn ang="0">
                <a:pos x="16320" y="16320"/>
              </a:cxn>
              <a:cxn ang="0">
                <a:pos x="0" y="16320"/>
              </a:cxn>
              <a:cxn ang="0">
                <a:pos x="0" y="0"/>
              </a:cxn>
            </a:cxnLst>
            <a:rect l="0" t="0" r="r" b="b"/>
            <a:pathLst>
              <a:path w="16320" h="16320">
                <a:moveTo>
                  <a:pt x="2286" y="2285"/>
                </a:moveTo>
                <a:lnTo>
                  <a:pt x="2286" y="14035"/>
                </a:lnTo>
                <a:lnTo>
                  <a:pt x="14035" y="14035"/>
                </a:lnTo>
                <a:lnTo>
                  <a:pt x="14035" y="2285"/>
                </a:lnTo>
                <a:lnTo>
                  <a:pt x="2286" y="2285"/>
                </a:lnTo>
                <a:close/>
                <a:moveTo>
                  <a:pt x="3590" y="12404"/>
                </a:moveTo>
                <a:lnTo>
                  <a:pt x="6527" y="12404"/>
                </a:lnTo>
                <a:lnTo>
                  <a:pt x="12730" y="3917"/>
                </a:lnTo>
                <a:lnTo>
                  <a:pt x="9792" y="3917"/>
                </a:lnTo>
                <a:lnTo>
                  <a:pt x="3590" y="12404"/>
                </a:lnTo>
                <a:close/>
                <a:moveTo>
                  <a:pt x="0" y="0"/>
                </a:moveTo>
                <a:lnTo>
                  <a:pt x="16320" y="0"/>
                </a:lnTo>
                <a:lnTo>
                  <a:pt x="16320" y="16320"/>
                </a:lnTo>
                <a:lnTo>
                  <a:pt x="0" y="16320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de-DE" sz="1809" noProof="0">
              <a:latin typeface="DeutscheBank" panose="020B0503020202030204" pitchFamily="34" charset="0"/>
              <a:cs typeface="DeutscheBank" panose="020B0503020202030204" pitchFamily="34" charset="0"/>
            </a:endParaRPr>
          </a:p>
        </p:txBody>
      </p:sp>
      <p:sp>
        <p:nvSpPr>
          <p:cNvPr id="2" name="Google Shape;12;p7">
            <a:extLst>
              <a:ext uri="{FF2B5EF4-FFF2-40B4-BE49-F238E27FC236}">
                <a16:creationId xmlns:a16="http://schemas.microsoft.com/office/drawing/2014/main" id="{F04E87A9-E065-CB54-D554-7EC2EF3867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46113" y="1296000"/>
            <a:ext cx="10248899" cy="49127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de-DE" sz="1800" b="0" i="0" u="none" strike="noStrike" cap="none" noProof="0">
              <a:solidFill>
                <a:schemeClr val="lt1"/>
              </a:solidFill>
              <a:latin typeface="DeutscheBank" panose="020B0503020202030204" pitchFamily="34" charset="0"/>
              <a:ea typeface="DeutscheBank" panose="020B0503020202030204" pitchFamily="34" charset="0"/>
              <a:cs typeface="DeutscheBank" panose="020B0503020202030204" pitchFamily="34" charset="0"/>
              <a:sym typeface="Calibri"/>
            </a:endParaRPr>
          </a:p>
        </p:txBody>
      </p:sp>
      <p:sp>
        <p:nvSpPr>
          <p:cNvPr id="3" name="Titel 3">
            <a:extLst>
              <a:ext uri="{FF2B5EF4-FFF2-40B4-BE49-F238E27FC236}">
                <a16:creationId xmlns:a16="http://schemas.microsoft.com/office/drawing/2014/main" id="{0E937E8F-C7CD-63A7-56D1-608FAB3CF56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70563" y="2920016"/>
            <a:ext cx="9590400" cy="1180800"/>
          </a:xfrm>
          <a:prstGeom prst="rect">
            <a:avLst/>
          </a:prstGeom>
        </p:spPr>
        <p:txBody>
          <a:bodyPr lIns="0" tIns="0" rIns="0" bIns="0" anchor="b" anchorCtr="0"/>
          <a:lstStyle>
            <a:lvl1pPr>
              <a:defRPr sz="4000" b="1">
                <a:solidFill>
                  <a:schemeClr val="bg1"/>
                </a:solidFill>
              </a:defRPr>
            </a:lvl1pPr>
          </a:lstStyle>
          <a:p>
            <a:r>
              <a:rPr lang="de-DE"/>
              <a:t>Zweizeilige Überschrift </a:t>
            </a:r>
            <a:br>
              <a:rPr lang="de-DE"/>
            </a:br>
            <a:r>
              <a:rPr lang="de-DE"/>
              <a:t>bearbeiten</a:t>
            </a:r>
          </a:p>
        </p:txBody>
      </p:sp>
      <p:sp>
        <p:nvSpPr>
          <p:cNvPr id="7" name="TextBox 19">
            <a:extLst>
              <a:ext uri="{FF2B5EF4-FFF2-40B4-BE49-F238E27FC236}">
                <a16:creationId xmlns:a16="http://schemas.microsoft.com/office/drawing/2014/main" id="{4EA2C513-221E-F49F-7873-8B2031BBB548}"/>
              </a:ext>
            </a:extLst>
          </p:cNvPr>
          <p:cNvSpPr txBox="1"/>
          <p:nvPr userDrawn="1"/>
        </p:nvSpPr>
        <p:spPr bwMode="auto">
          <a:xfrm>
            <a:off x="972000" y="1617664"/>
            <a:ext cx="1435840" cy="168696"/>
          </a:xfrm>
          <a:prstGeom prst="rect">
            <a:avLst/>
          </a:prstGeom>
          <a:noFill/>
        </p:spPr>
        <p:txBody>
          <a:bodyPr wrap="none" lIns="0" tIns="0" rIns="0" bIns="0">
            <a:noAutofit/>
          </a:bodyPr>
          <a:lstStyle/>
          <a:p>
            <a:pPr>
              <a:lnSpc>
                <a:spcPts val="1600"/>
              </a:lnSpc>
              <a:defRPr/>
            </a:pPr>
            <a:r>
              <a:rPr lang="de-DE" sz="1600" b="1" noProof="0">
                <a:solidFill>
                  <a:schemeClr val="bg1"/>
                </a:solidFill>
                <a:latin typeface="DeutscheBank" panose="020B0503020202030204" pitchFamily="34" charset="0"/>
                <a:ea typeface="DeutscheBank" panose="020B0503020202030204" pitchFamily="34" charset="0"/>
                <a:cs typeface="DeutscheBank" panose="020B0503020202030204" pitchFamily="34" charset="0"/>
              </a:rPr>
              <a:t>Deutsche Bank</a:t>
            </a:r>
            <a:endParaRPr lang="de-DE" sz="1600" noProof="0">
              <a:solidFill>
                <a:schemeClr val="bg1"/>
              </a:solidFill>
              <a:latin typeface="+mn-lt"/>
              <a:ea typeface="DeutscheBank" panose="020B0503020202030204" pitchFamily="34" charset="0"/>
              <a:cs typeface="DeutscheBank" panose="020B0503020202030204" pitchFamily="34" charset="0"/>
            </a:endParaRPr>
          </a:p>
        </p:txBody>
      </p:sp>
      <p:sp>
        <p:nvSpPr>
          <p:cNvPr id="8" name="Textplatzhalter 3">
            <a:extLst>
              <a:ext uri="{FF2B5EF4-FFF2-40B4-BE49-F238E27FC236}">
                <a16:creationId xmlns:a16="http://schemas.microsoft.com/office/drawing/2014/main" id="{3321EE09-2A8F-1D99-9C9E-006C5EEA8E7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72000" y="1804779"/>
            <a:ext cx="5139366" cy="231150"/>
          </a:xfrm>
          <a:prstGeom prst="rect">
            <a:avLst/>
          </a:prstGeom>
        </p:spPr>
        <p:txBody>
          <a:bodyPr lIns="0" tIns="0" rIns="0" bIns="0"/>
          <a:lstStyle>
            <a:lvl1pPr>
              <a:defRPr sz="16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de-DE" noProof="0"/>
              <a:t>Geschäftsbereichsbezeichnung</a:t>
            </a: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E9F9CECE-5BA2-F9A7-E7EF-4425D3B77C67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971550" y="2379461"/>
            <a:ext cx="9591985" cy="540557"/>
          </a:xfrm>
          <a:prstGeom prst="rect">
            <a:avLst/>
          </a:prstGeom>
        </p:spPr>
        <p:txBody>
          <a:bodyPr lIns="0" tIns="0" rIns="0" bIns="36000" anchor="b" anchorCtr="0"/>
          <a:lstStyle>
            <a:lvl1pPr>
              <a:spcBef>
                <a:spcPts val="0"/>
              </a:spcBef>
              <a:defRPr sz="1200" b="0">
                <a:solidFill>
                  <a:schemeClr val="bg1"/>
                </a:solidFill>
                <a:ea typeface="DeutscheBank" panose="020B0503020202030204" pitchFamily="34" charset="0"/>
              </a:defRPr>
            </a:lvl1pPr>
          </a:lstStyle>
          <a:p>
            <a:pPr lvl="0"/>
            <a:r>
              <a:rPr lang="de-DE" noProof="0"/>
              <a:t>Kopfzeile bearbeiten</a:t>
            </a:r>
          </a:p>
        </p:txBody>
      </p:sp>
      <p:sp>
        <p:nvSpPr>
          <p:cNvPr id="13" name="Textplatzhalter 4">
            <a:extLst>
              <a:ext uri="{FF2B5EF4-FFF2-40B4-BE49-F238E27FC236}">
                <a16:creationId xmlns:a16="http://schemas.microsoft.com/office/drawing/2014/main" id="{5AF1769A-6E5E-9B64-92CF-E7B57D2CAEC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71549" y="4101465"/>
            <a:ext cx="9591986" cy="1167812"/>
          </a:xfrm>
          <a:prstGeom prst="rect">
            <a:avLst/>
          </a:prstGeom>
        </p:spPr>
        <p:txBody>
          <a:bodyPr lIns="0" tIns="108000" rIns="0" bIns="0" anchor="t" anchorCtr="0">
            <a:noAutofit/>
          </a:bodyPr>
          <a:lstStyle>
            <a:lvl1pPr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2000" b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de-DE" noProof="0"/>
              <a:t>Unterzeile bearbeiten</a:t>
            </a:r>
          </a:p>
        </p:txBody>
      </p:sp>
      <p:sp>
        <p:nvSpPr>
          <p:cNvPr id="14" name="Text Placeholder 3">
            <a:extLst>
              <a:ext uri="{FF2B5EF4-FFF2-40B4-BE49-F238E27FC236}">
                <a16:creationId xmlns:a16="http://schemas.microsoft.com/office/drawing/2014/main" id="{95830918-933E-D70C-BA25-A4647EC6DE2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71550" y="5567258"/>
            <a:ext cx="9591985" cy="317605"/>
          </a:xfrm>
          <a:prstGeom prst="rect">
            <a:avLst/>
          </a:prstGeom>
        </p:spPr>
        <p:txBody>
          <a:bodyPr lIns="0" tIns="0" rIns="0" bIns="0" anchor="b" anchorCtr="0"/>
          <a:lstStyle>
            <a:lvl1pPr>
              <a:spcBef>
                <a:spcPts val="0"/>
              </a:spcBef>
              <a:defRPr sz="1200" b="0">
                <a:solidFill>
                  <a:schemeClr val="bg1"/>
                </a:solidFill>
                <a:ea typeface="DeutscheBank" panose="020B0503020202030204" pitchFamily="34" charset="0"/>
              </a:defRPr>
            </a:lvl1pPr>
          </a:lstStyle>
          <a:p>
            <a:pPr lvl="0"/>
            <a:r>
              <a:rPr lang="de-DE" noProof="0"/>
              <a:t>Datum, Ort, Name des Sprechers</a:t>
            </a:r>
          </a:p>
        </p:txBody>
      </p:sp>
    </p:spTree>
    <p:extLst>
      <p:ext uri="{BB962C8B-B14F-4D97-AF65-F5344CB8AC3E}">
        <p14:creationId xmlns:p14="http://schemas.microsoft.com/office/powerpoint/2010/main" val="266916250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.3.3 logo-matrix titel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4" descr="White Deutsche Bank logo">
            <a:extLst>
              <a:ext uri="{FF2B5EF4-FFF2-40B4-BE49-F238E27FC236}">
                <a16:creationId xmlns:a16="http://schemas.microsoft.com/office/drawing/2014/main" id="{A4AB4546-2D66-CD6D-4031-2AA2612DEEEC}"/>
              </a:ext>
            </a:extLst>
          </p:cNvPr>
          <p:cNvSpPr>
            <a:spLocks noChangeAspect="1" noEditPoints="1"/>
          </p:cNvSpPr>
          <p:nvPr userDrawn="1"/>
        </p:nvSpPr>
        <p:spPr bwMode="black">
          <a:xfrm>
            <a:off x="10896000" y="648000"/>
            <a:ext cx="648000" cy="648000"/>
          </a:xfrm>
          <a:custGeom>
            <a:avLst/>
            <a:gdLst/>
            <a:ahLst/>
            <a:cxnLst>
              <a:cxn ang="0">
                <a:pos x="2286" y="2285"/>
              </a:cxn>
              <a:cxn ang="0">
                <a:pos x="2286" y="14035"/>
              </a:cxn>
              <a:cxn ang="0">
                <a:pos x="14035" y="14035"/>
              </a:cxn>
              <a:cxn ang="0">
                <a:pos x="14035" y="2285"/>
              </a:cxn>
              <a:cxn ang="0">
                <a:pos x="2286" y="2285"/>
              </a:cxn>
              <a:cxn ang="0">
                <a:pos x="3590" y="12404"/>
              </a:cxn>
              <a:cxn ang="0">
                <a:pos x="6527" y="12404"/>
              </a:cxn>
              <a:cxn ang="0">
                <a:pos x="12730" y="3917"/>
              </a:cxn>
              <a:cxn ang="0">
                <a:pos x="9792" y="3917"/>
              </a:cxn>
              <a:cxn ang="0">
                <a:pos x="3590" y="12404"/>
              </a:cxn>
              <a:cxn ang="0">
                <a:pos x="0" y="0"/>
              </a:cxn>
              <a:cxn ang="0">
                <a:pos x="16320" y="0"/>
              </a:cxn>
              <a:cxn ang="0">
                <a:pos x="16320" y="16320"/>
              </a:cxn>
              <a:cxn ang="0">
                <a:pos x="0" y="16320"/>
              </a:cxn>
              <a:cxn ang="0">
                <a:pos x="0" y="0"/>
              </a:cxn>
            </a:cxnLst>
            <a:rect l="0" t="0" r="r" b="b"/>
            <a:pathLst>
              <a:path w="16320" h="16320">
                <a:moveTo>
                  <a:pt x="2286" y="2285"/>
                </a:moveTo>
                <a:lnTo>
                  <a:pt x="2286" y="14035"/>
                </a:lnTo>
                <a:lnTo>
                  <a:pt x="14035" y="14035"/>
                </a:lnTo>
                <a:lnTo>
                  <a:pt x="14035" y="2285"/>
                </a:lnTo>
                <a:lnTo>
                  <a:pt x="2286" y="2285"/>
                </a:lnTo>
                <a:close/>
                <a:moveTo>
                  <a:pt x="3590" y="12404"/>
                </a:moveTo>
                <a:lnTo>
                  <a:pt x="6527" y="12404"/>
                </a:lnTo>
                <a:lnTo>
                  <a:pt x="12730" y="3917"/>
                </a:lnTo>
                <a:lnTo>
                  <a:pt x="9792" y="3917"/>
                </a:lnTo>
                <a:lnTo>
                  <a:pt x="3590" y="12404"/>
                </a:lnTo>
                <a:close/>
                <a:moveTo>
                  <a:pt x="0" y="0"/>
                </a:moveTo>
                <a:lnTo>
                  <a:pt x="16320" y="0"/>
                </a:lnTo>
                <a:lnTo>
                  <a:pt x="16320" y="16320"/>
                </a:lnTo>
                <a:lnTo>
                  <a:pt x="0" y="16320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de-DE" sz="1809" noProof="0">
              <a:latin typeface="DeutscheBank" panose="020B0503020202030204" pitchFamily="34" charset="0"/>
              <a:cs typeface="DeutscheBank" panose="020B0503020202030204" pitchFamily="34" charset="0"/>
            </a:endParaRPr>
          </a:p>
        </p:txBody>
      </p:sp>
      <p:sp>
        <p:nvSpPr>
          <p:cNvPr id="2" name="Google Shape;12;p7">
            <a:extLst>
              <a:ext uri="{FF2B5EF4-FFF2-40B4-BE49-F238E27FC236}">
                <a16:creationId xmlns:a16="http://schemas.microsoft.com/office/drawing/2014/main" id="{F04E87A9-E065-CB54-D554-7EC2EF3867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46113" y="1296000"/>
            <a:ext cx="10248899" cy="49127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de-DE" sz="1800" b="0" i="0" u="none" strike="noStrike" cap="none" noProof="0">
              <a:solidFill>
                <a:schemeClr val="lt1"/>
              </a:solidFill>
              <a:latin typeface="DeutscheBank" panose="020B0503020202030204" pitchFamily="34" charset="0"/>
              <a:ea typeface="DeutscheBank" panose="020B0503020202030204" pitchFamily="34" charset="0"/>
              <a:cs typeface="DeutscheBank" panose="020B0503020202030204" pitchFamily="34" charset="0"/>
              <a:sym typeface="Calibri"/>
            </a:endParaRPr>
          </a:p>
        </p:txBody>
      </p:sp>
      <p:sp>
        <p:nvSpPr>
          <p:cNvPr id="3" name="Titel 3">
            <a:extLst>
              <a:ext uri="{FF2B5EF4-FFF2-40B4-BE49-F238E27FC236}">
                <a16:creationId xmlns:a16="http://schemas.microsoft.com/office/drawing/2014/main" id="{26438B1F-BA80-9217-FA70-6FDD3498006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70563" y="2920016"/>
            <a:ext cx="9590400" cy="1180800"/>
          </a:xfrm>
          <a:prstGeom prst="rect">
            <a:avLst/>
          </a:prstGeom>
        </p:spPr>
        <p:txBody>
          <a:bodyPr lIns="0" tIns="0" rIns="0" bIns="0" anchor="b" anchorCtr="0"/>
          <a:lstStyle>
            <a:lvl1pPr>
              <a:defRPr sz="4000" b="1">
                <a:solidFill>
                  <a:schemeClr val="bg1"/>
                </a:solidFill>
              </a:defRPr>
            </a:lvl1pPr>
          </a:lstStyle>
          <a:p>
            <a:r>
              <a:rPr lang="de-DE"/>
              <a:t>Zweizeilige Überschrift </a:t>
            </a:r>
            <a:br>
              <a:rPr lang="de-DE"/>
            </a:br>
            <a:r>
              <a:rPr lang="de-DE"/>
              <a:t>bearbeiten</a:t>
            </a:r>
          </a:p>
        </p:txBody>
      </p:sp>
      <p:sp>
        <p:nvSpPr>
          <p:cNvPr id="7" name="TextBox 19">
            <a:extLst>
              <a:ext uri="{FF2B5EF4-FFF2-40B4-BE49-F238E27FC236}">
                <a16:creationId xmlns:a16="http://schemas.microsoft.com/office/drawing/2014/main" id="{AA40D2BA-8315-8FB1-ADBF-41DE07319A8C}"/>
              </a:ext>
            </a:extLst>
          </p:cNvPr>
          <p:cNvSpPr txBox="1"/>
          <p:nvPr userDrawn="1"/>
        </p:nvSpPr>
        <p:spPr bwMode="auto">
          <a:xfrm>
            <a:off x="972000" y="1617664"/>
            <a:ext cx="1435840" cy="168696"/>
          </a:xfrm>
          <a:prstGeom prst="rect">
            <a:avLst/>
          </a:prstGeom>
          <a:noFill/>
        </p:spPr>
        <p:txBody>
          <a:bodyPr wrap="none" lIns="0" tIns="0" rIns="0" bIns="0">
            <a:noAutofit/>
          </a:bodyPr>
          <a:lstStyle/>
          <a:p>
            <a:pPr>
              <a:lnSpc>
                <a:spcPts val="1600"/>
              </a:lnSpc>
              <a:defRPr/>
            </a:pPr>
            <a:r>
              <a:rPr lang="de-DE" sz="1600" b="1" noProof="0">
                <a:solidFill>
                  <a:schemeClr val="bg1"/>
                </a:solidFill>
                <a:latin typeface="DeutscheBank" panose="020B0503020202030204" pitchFamily="34" charset="0"/>
                <a:ea typeface="DeutscheBank" panose="020B0503020202030204" pitchFamily="34" charset="0"/>
                <a:cs typeface="DeutscheBank" panose="020B0503020202030204" pitchFamily="34" charset="0"/>
              </a:rPr>
              <a:t>Deutsche Bank</a:t>
            </a:r>
            <a:endParaRPr lang="de-DE" sz="1600" noProof="0">
              <a:solidFill>
                <a:schemeClr val="bg1"/>
              </a:solidFill>
              <a:latin typeface="+mn-lt"/>
              <a:ea typeface="DeutscheBank" panose="020B0503020202030204" pitchFamily="34" charset="0"/>
              <a:cs typeface="DeutscheBank" panose="020B0503020202030204" pitchFamily="34" charset="0"/>
            </a:endParaRPr>
          </a:p>
        </p:txBody>
      </p:sp>
      <p:sp>
        <p:nvSpPr>
          <p:cNvPr id="8" name="Textplatzhalter 3">
            <a:extLst>
              <a:ext uri="{FF2B5EF4-FFF2-40B4-BE49-F238E27FC236}">
                <a16:creationId xmlns:a16="http://schemas.microsoft.com/office/drawing/2014/main" id="{B55EEE11-07C4-FB53-961A-CCBB0FCC97E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72000" y="1804779"/>
            <a:ext cx="5139366" cy="231150"/>
          </a:xfrm>
          <a:prstGeom prst="rect">
            <a:avLst/>
          </a:prstGeom>
        </p:spPr>
        <p:txBody>
          <a:bodyPr lIns="0" tIns="0" rIns="0" bIns="0"/>
          <a:lstStyle>
            <a:lvl1pPr>
              <a:defRPr sz="16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de-DE" noProof="0"/>
              <a:t>Geschäftsbereichsbezeichnung</a:t>
            </a: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2C18755F-8D89-42F3-491E-1B49FCC2D2C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971550" y="2379461"/>
            <a:ext cx="9591985" cy="540557"/>
          </a:xfrm>
          <a:prstGeom prst="rect">
            <a:avLst/>
          </a:prstGeom>
        </p:spPr>
        <p:txBody>
          <a:bodyPr lIns="0" tIns="0" rIns="0" bIns="36000" anchor="b" anchorCtr="0"/>
          <a:lstStyle>
            <a:lvl1pPr>
              <a:spcBef>
                <a:spcPts val="0"/>
              </a:spcBef>
              <a:defRPr sz="1200" b="0">
                <a:solidFill>
                  <a:schemeClr val="bg1"/>
                </a:solidFill>
                <a:ea typeface="DeutscheBank" panose="020B0503020202030204" pitchFamily="34" charset="0"/>
              </a:defRPr>
            </a:lvl1pPr>
          </a:lstStyle>
          <a:p>
            <a:pPr lvl="0"/>
            <a:r>
              <a:rPr lang="de-DE" noProof="0"/>
              <a:t>Kopfzeile bearbeiten</a:t>
            </a:r>
          </a:p>
        </p:txBody>
      </p:sp>
      <p:sp>
        <p:nvSpPr>
          <p:cNvPr id="13" name="Textplatzhalter 4">
            <a:extLst>
              <a:ext uri="{FF2B5EF4-FFF2-40B4-BE49-F238E27FC236}">
                <a16:creationId xmlns:a16="http://schemas.microsoft.com/office/drawing/2014/main" id="{17143625-70E6-9A4F-B215-057618FC000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71549" y="4101465"/>
            <a:ext cx="9591986" cy="1167812"/>
          </a:xfrm>
          <a:prstGeom prst="rect">
            <a:avLst/>
          </a:prstGeom>
        </p:spPr>
        <p:txBody>
          <a:bodyPr lIns="0" tIns="108000" rIns="0" bIns="0" anchor="t" anchorCtr="0">
            <a:noAutofit/>
          </a:bodyPr>
          <a:lstStyle>
            <a:lvl1pPr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2000" b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de-DE" noProof="0"/>
              <a:t>Unterzeile bearbeiten</a:t>
            </a:r>
          </a:p>
        </p:txBody>
      </p:sp>
      <p:sp>
        <p:nvSpPr>
          <p:cNvPr id="14" name="Text Placeholder 3">
            <a:extLst>
              <a:ext uri="{FF2B5EF4-FFF2-40B4-BE49-F238E27FC236}">
                <a16:creationId xmlns:a16="http://schemas.microsoft.com/office/drawing/2014/main" id="{B824C3D7-BBFA-BC81-EB1D-E57E41107DB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71550" y="5567258"/>
            <a:ext cx="9591985" cy="317605"/>
          </a:xfrm>
          <a:prstGeom prst="rect">
            <a:avLst/>
          </a:prstGeom>
        </p:spPr>
        <p:txBody>
          <a:bodyPr lIns="0" tIns="0" rIns="0" bIns="0" anchor="b" anchorCtr="0"/>
          <a:lstStyle>
            <a:lvl1pPr>
              <a:spcBef>
                <a:spcPts val="0"/>
              </a:spcBef>
              <a:defRPr sz="1200" b="0">
                <a:solidFill>
                  <a:schemeClr val="bg1"/>
                </a:solidFill>
                <a:ea typeface="DeutscheBank" panose="020B0503020202030204" pitchFamily="34" charset="0"/>
              </a:defRPr>
            </a:lvl1pPr>
          </a:lstStyle>
          <a:p>
            <a:pPr lvl="0"/>
            <a:r>
              <a:rPr lang="de-DE" noProof="0"/>
              <a:t>Datum, Ort, Name des Sprechers</a:t>
            </a:r>
          </a:p>
        </p:txBody>
      </p:sp>
    </p:spTree>
    <p:extLst>
      <p:ext uri="{BB962C8B-B14F-4D97-AF65-F5344CB8AC3E}">
        <p14:creationId xmlns:p14="http://schemas.microsoft.com/office/powerpoint/2010/main" val="155493270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.3.1 weißer titel druckoptimier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Freeform 4" descr="Deep Blue Deutsche Bank logo">
            <a:extLst>
              <a:ext uri="{FF2B5EF4-FFF2-40B4-BE49-F238E27FC236}">
                <a16:creationId xmlns:a16="http://schemas.microsoft.com/office/drawing/2014/main" id="{252E670B-5D14-7E88-D4E6-D46457DE4B5C}"/>
              </a:ext>
            </a:extLst>
          </p:cNvPr>
          <p:cNvSpPr>
            <a:spLocks noChangeAspect="1" noEditPoints="1"/>
          </p:cNvSpPr>
          <p:nvPr userDrawn="1"/>
        </p:nvSpPr>
        <p:spPr bwMode="black">
          <a:xfrm>
            <a:off x="10896000" y="648000"/>
            <a:ext cx="648000" cy="648000"/>
          </a:xfrm>
          <a:custGeom>
            <a:avLst/>
            <a:gdLst/>
            <a:ahLst/>
            <a:cxnLst>
              <a:cxn ang="0">
                <a:pos x="2286" y="2285"/>
              </a:cxn>
              <a:cxn ang="0">
                <a:pos x="2286" y="14035"/>
              </a:cxn>
              <a:cxn ang="0">
                <a:pos x="14035" y="14035"/>
              </a:cxn>
              <a:cxn ang="0">
                <a:pos x="14035" y="2285"/>
              </a:cxn>
              <a:cxn ang="0">
                <a:pos x="2286" y="2285"/>
              </a:cxn>
              <a:cxn ang="0">
                <a:pos x="3590" y="12404"/>
              </a:cxn>
              <a:cxn ang="0">
                <a:pos x="6527" y="12404"/>
              </a:cxn>
              <a:cxn ang="0">
                <a:pos x="12730" y="3917"/>
              </a:cxn>
              <a:cxn ang="0">
                <a:pos x="9792" y="3917"/>
              </a:cxn>
              <a:cxn ang="0">
                <a:pos x="3590" y="12404"/>
              </a:cxn>
              <a:cxn ang="0">
                <a:pos x="0" y="0"/>
              </a:cxn>
              <a:cxn ang="0">
                <a:pos x="16320" y="0"/>
              </a:cxn>
              <a:cxn ang="0">
                <a:pos x="16320" y="16320"/>
              </a:cxn>
              <a:cxn ang="0">
                <a:pos x="0" y="16320"/>
              </a:cxn>
              <a:cxn ang="0">
                <a:pos x="0" y="0"/>
              </a:cxn>
            </a:cxnLst>
            <a:rect l="0" t="0" r="r" b="b"/>
            <a:pathLst>
              <a:path w="16320" h="16320">
                <a:moveTo>
                  <a:pt x="2286" y="2285"/>
                </a:moveTo>
                <a:lnTo>
                  <a:pt x="2286" y="14035"/>
                </a:lnTo>
                <a:lnTo>
                  <a:pt x="14035" y="14035"/>
                </a:lnTo>
                <a:lnTo>
                  <a:pt x="14035" y="2285"/>
                </a:lnTo>
                <a:lnTo>
                  <a:pt x="2286" y="2285"/>
                </a:lnTo>
                <a:close/>
                <a:moveTo>
                  <a:pt x="3590" y="12404"/>
                </a:moveTo>
                <a:lnTo>
                  <a:pt x="6527" y="12404"/>
                </a:lnTo>
                <a:lnTo>
                  <a:pt x="12730" y="3917"/>
                </a:lnTo>
                <a:lnTo>
                  <a:pt x="9792" y="3917"/>
                </a:lnTo>
                <a:lnTo>
                  <a:pt x="3590" y="12404"/>
                </a:lnTo>
                <a:close/>
                <a:moveTo>
                  <a:pt x="0" y="0"/>
                </a:moveTo>
                <a:lnTo>
                  <a:pt x="16320" y="0"/>
                </a:lnTo>
                <a:lnTo>
                  <a:pt x="16320" y="16320"/>
                </a:lnTo>
                <a:lnTo>
                  <a:pt x="0" y="16320"/>
                </a:lnTo>
                <a:lnTo>
                  <a:pt x="0" y="0"/>
                </a:lnTo>
                <a:close/>
              </a:path>
            </a:pathLst>
          </a:custGeom>
          <a:solidFill>
            <a:srgbClr val="1E2A78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de-DE" sz="1809" noProof="0">
              <a:latin typeface="DeutscheBank" panose="020B0503020202030204" pitchFamily="34" charset="0"/>
              <a:cs typeface="DeutscheBank" panose="020B0503020202030204" pitchFamily="34" charset="0"/>
            </a:endParaRPr>
          </a:p>
        </p:txBody>
      </p:sp>
      <p:sp>
        <p:nvSpPr>
          <p:cNvPr id="15" name="Google Shape;12;p7">
            <a:extLst>
              <a:ext uri="{FF2B5EF4-FFF2-40B4-BE49-F238E27FC236}">
                <a16:creationId xmlns:a16="http://schemas.microsoft.com/office/drawing/2014/main" id="{230D18A4-E828-30D6-9ECB-D023709EA4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46113" y="1296000"/>
            <a:ext cx="10248900" cy="4912713"/>
          </a:xfrm>
          <a:prstGeom prst="rect">
            <a:avLst/>
          </a:prstGeom>
          <a:noFill/>
          <a:ln>
            <a:solidFill>
              <a:srgbClr val="1E2A78"/>
            </a:solidFill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de-DE" sz="1800" b="0" i="0" u="none" strike="noStrike" cap="none" noProof="0">
              <a:solidFill>
                <a:schemeClr val="lt1"/>
              </a:solidFill>
              <a:latin typeface="DeutscheBank" panose="020B0503020202030204" pitchFamily="34" charset="0"/>
              <a:ea typeface="DeutscheBank" panose="020B0503020202030204" pitchFamily="34" charset="0"/>
              <a:cs typeface="DeutscheBank" panose="020B0503020202030204" pitchFamily="34" charset="0"/>
              <a:sym typeface="Calibri"/>
            </a:endParaRPr>
          </a:p>
        </p:txBody>
      </p:sp>
      <p:sp>
        <p:nvSpPr>
          <p:cNvPr id="3" name="Titel 3">
            <a:extLst>
              <a:ext uri="{FF2B5EF4-FFF2-40B4-BE49-F238E27FC236}">
                <a16:creationId xmlns:a16="http://schemas.microsoft.com/office/drawing/2014/main" id="{6FAF95B3-FC20-8934-FD49-E866F1C69A2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70563" y="2140673"/>
            <a:ext cx="9590400" cy="1411200"/>
          </a:xfrm>
          <a:prstGeom prst="rect">
            <a:avLst/>
          </a:prstGeom>
        </p:spPr>
        <p:txBody>
          <a:bodyPr lIns="0" tIns="0" rIns="0" bIns="0" anchor="b" anchorCtr="0"/>
          <a:lstStyle>
            <a:lvl1pPr>
              <a:defRPr sz="4000" b="1">
                <a:solidFill>
                  <a:schemeClr val="accent1"/>
                </a:solidFill>
              </a:defRPr>
            </a:lvl1pPr>
          </a:lstStyle>
          <a:p>
            <a:r>
              <a:rPr lang="de-DE"/>
              <a:t>Überschrift bearbeiten</a:t>
            </a:r>
          </a:p>
        </p:txBody>
      </p:sp>
      <p:sp>
        <p:nvSpPr>
          <p:cNvPr id="2" name="TextBox 19">
            <a:extLst>
              <a:ext uri="{FF2B5EF4-FFF2-40B4-BE49-F238E27FC236}">
                <a16:creationId xmlns:a16="http://schemas.microsoft.com/office/drawing/2014/main" id="{E829CE0E-B1E0-1360-5FBA-5277B6A8C17C}"/>
              </a:ext>
            </a:extLst>
          </p:cNvPr>
          <p:cNvSpPr txBox="1"/>
          <p:nvPr userDrawn="1"/>
        </p:nvSpPr>
        <p:spPr bwMode="auto">
          <a:xfrm>
            <a:off x="972000" y="1617664"/>
            <a:ext cx="1435840" cy="168696"/>
          </a:xfrm>
          <a:prstGeom prst="rect">
            <a:avLst/>
          </a:prstGeom>
          <a:noFill/>
        </p:spPr>
        <p:txBody>
          <a:bodyPr wrap="none" lIns="0" tIns="0" rIns="0" bIns="0">
            <a:noAutofit/>
          </a:bodyPr>
          <a:lstStyle/>
          <a:p>
            <a:pPr>
              <a:lnSpc>
                <a:spcPts val="1600"/>
              </a:lnSpc>
              <a:defRPr/>
            </a:pPr>
            <a:r>
              <a:rPr lang="de-DE" sz="1600" b="1" noProof="0">
                <a:solidFill>
                  <a:schemeClr val="accent1"/>
                </a:solidFill>
                <a:latin typeface="DeutscheBank" panose="020B0503020202030204" pitchFamily="34" charset="0"/>
                <a:ea typeface="DeutscheBank" panose="020B0503020202030204" pitchFamily="34" charset="0"/>
                <a:cs typeface="DeutscheBank" panose="020B0503020202030204" pitchFamily="34" charset="0"/>
              </a:rPr>
              <a:t>Deutsche Bank</a:t>
            </a:r>
            <a:endParaRPr lang="de-DE" sz="1600" noProof="0">
              <a:solidFill>
                <a:schemeClr val="accent1"/>
              </a:solidFill>
              <a:latin typeface="+mn-lt"/>
              <a:ea typeface="DeutscheBank" panose="020B0503020202030204" pitchFamily="34" charset="0"/>
              <a:cs typeface="DeutscheBank" panose="020B0503020202030204" pitchFamily="34" charset="0"/>
            </a:endParaRPr>
          </a:p>
        </p:txBody>
      </p:sp>
      <p:sp>
        <p:nvSpPr>
          <p:cNvPr id="7" name="Textplatzhalter 3">
            <a:extLst>
              <a:ext uri="{FF2B5EF4-FFF2-40B4-BE49-F238E27FC236}">
                <a16:creationId xmlns:a16="http://schemas.microsoft.com/office/drawing/2014/main" id="{7180A9FB-6AAE-F163-DF68-DDF815E803D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72000" y="1804779"/>
            <a:ext cx="5139366" cy="231150"/>
          </a:xfrm>
          <a:prstGeom prst="rect">
            <a:avLst/>
          </a:prstGeom>
        </p:spPr>
        <p:txBody>
          <a:bodyPr lIns="0" tIns="0" rIns="0" bIns="0"/>
          <a:lstStyle>
            <a:lvl1pPr>
              <a:defRPr sz="1600" b="0">
                <a:solidFill>
                  <a:schemeClr val="accent1"/>
                </a:solidFill>
              </a:defRPr>
            </a:lvl1pPr>
          </a:lstStyle>
          <a:p>
            <a:pPr lvl="0"/>
            <a:r>
              <a:rPr lang="de-DE" noProof="0"/>
              <a:t>Geschäftsbereichsbezeichnung</a:t>
            </a:r>
          </a:p>
        </p:txBody>
      </p:sp>
      <p:sp>
        <p:nvSpPr>
          <p:cNvPr id="10" name="Textplatzhalter 4">
            <a:extLst>
              <a:ext uri="{FF2B5EF4-FFF2-40B4-BE49-F238E27FC236}">
                <a16:creationId xmlns:a16="http://schemas.microsoft.com/office/drawing/2014/main" id="{14FB73ED-D012-803D-7EC6-D2A3F28BDF6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71550" y="3551873"/>
            <a:ext cx="9591986" cy="1167812"/>
          </a:xfrm>
          <a:prstGeom prst="rect">
            <a:avLst/>
          </a:prstGeom>
        </p:spPr>
        <p:txBody>
          <a:bodyPr lIns="0" tIns="108000" rIns="0" bIns="0" anchor="t" anchorCtr="0">
            <a:noAutofit/>
          </a:bodyPr>
          <a:lstStyle>
            <a:lvl1pPr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2000" b="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de-DE" noProof="0"/>
              <a:t>Unterzeile bearbeiten</a:t>
            </a: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E8E27D5A-E77B-7691-B814-472C752CB80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71550" y="5567258"/>
            <a:ext cx="9591985" cy="317605"/>
          </a:xfrm>
          <a:prstGeom prst="rect">
            <a:avLst/>
          </a:prstGeom>
        </p:spPr>
        <p:txBody>
          <a:bodyPr lIns="0" tIns="0" rIns="0" bIns="0" anchor="b" anchorCtr="0"/>
          <a:lstStyle>
            <a:lvl1pPr>
              <a:spcBef>
                <a:spcPts val="0"/>
              </a:spcBef>
              <a:defRPr sz="1200" b="0">
                <a:solidFill>
                  <a:schemeClr val="accent1"/>
                </a:solidFill>
                <a:ea typeface="DeutscheBank" panose="020B0503020202030204" pitchFamily="34" charset="0"/>
              </a:defRPr>
            </a:lvl1pPr>
          </a:lstStyle>
          <a:p>
            <a:pPr lvl="0"/>
            <a:r>
              <a:rPr lang="de-DE" noProof="0"/>
              <a:t>Datum, Ort, Name des Sprechers</a:t>
            </a:r>
          </a:p>
        </p:txBody>
      </p:sp>
    </p:spTree>
    <p:extLst>
      <p:ext uri="{BB962C8B-B14F-4D97-AF65-F5344CB8AC3E}">
        <p14:creationId xmlns:p14="http://schemas.microsoft.com/office/powerpoint/2010/main" val="312952232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.3.2 weißer titel druckoptimier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Freeform 4" descr="Deep Blue Deutsche Bank logo">
            <a:extLst>
              <a:ext uri="{FF2B5EF4-FFF2-40B4-BE49-F238E27FC236}">
                <a16:creationId xmlns:a16="http://schemas.microsoft.com/office/drawing/2014/main" id="{252E670B-5D14-7E88-D4E6-D46457DE4B5C}"/>
              </a:ext>
            </a:extLst>
          </p:cNvPr>
          <p:cNvSpPr>
            <a:spLocks noChangeAspect="1" noEditPoints="1"/>
          </p:cNvSpPr>
          <p:nvPr userDrawn="1"/>
        </p:nvSpPr>
        <p:spPr bwMode="black">
          <a:xfrm>
            <a:off x="10896000" y="648000"/>
            <a:ext cx="648000" cy="648000"/>
          </a:xfrm>
          <a:custGeom>
            <a:avLst/>
            <a:gdLst/>
            <a:ahLst/>
            <a:cxnLst>
              <a:cxn ang="0">
                <a:pos x="2286" y="2285"/>
              </a:cxn>
              <a:cxn ang="0">
                <a:pos x="2286" y="14035"/>
              </a:cxn>
              <a:cxn ang="0">
                <a:pos x="14035" y="14035"/>
              </a:cxn>
              <a:cxn ang="0">
                <a:pos x="14035" y="2285"/>
              </a:cxn>
              <a:cxn ang="0">
                <a:pos x="2286" y="2285"/>
              </a:cxn>
              <a:cxn ang="0">
                <a:pos x="3590" y="12404"/>
              </a:cxn>
              <a:cxn ang="0">
                <a:pos x="6527" y="12404"/>
              </a:cxn>
              <a:cxn ang="0">
                <a:pos x="12730" y="3917"/>
              </a:cxn>
              <a:cxn ang="0">
                <a:pos x="9792" y="3917"/>
              </a:cxn>
              <a:cxn ang="0">
                <a:pos x="3590" y="12404"/>
              </a:cxn>
              <a:cxn ang="0">
                <a:pos x="0" y="0"/>
              </a:cxn>
              <a:cxn ang="0">
                <a:pos x="16320" y="0"/>
              </a:cxn>
              <a:cxn ang="0">
                <a:pos x="16320" y="16320"/>
              </a:cxn>
              <a:cxn ang="0">
                <a:pos x="0" y="16320"/>
              </a:cxn>
              <a:cxn ang="0">
                <a:pos x="0" y="0"/>
              </a:cxn>
            </a:cxnLst>
            <a:rect l="0" t="0" r="r" b="b"/>
            <a:pathLst>
              <a:path w="16320" h="16320">
                <a:moveTo>
                  <a:pt x="2286" y="2285"/>
                </a:moveTo>
                <a:lnTo>
                  <a:pt x="2286" y="14035"/>
                </a:lnTo>
                <a:lnTo>
                  <a:pt x="14035" y="14035"/>
                </a:lnTo>
                <a:lnTo>
                  <a:pt x="14035" y="2285"/>
                </a:lnTo>
                <a:lnTo>
                  <a:pt x="2286" y="2285"/>
                </a:lnTo>
                <a:close/>
                <a:moveTo>
                  <a:pt x="3590" y="12404"/>
                </a:moveTo>
                <a:lnTo>
                  <a:pt x="6527" y="12404"/>
                </a:lnTo>
                <a:lnTo>
                  <a:pt x="12730" y="3917"/>
                </a:lnTo>
                <a:lnTo>
                  <a:pt x="9792" y="3917"/>
                </a:lnTo>
                <a:lnTo>
                  <a:pt x="3590" y="12404"/>
                </a:lnTo>
                <a:close/>
                <a:moveTo>
                  <a:pt x="0" y="0"/>
                </a:moveTo>
                <a:lnTo>
                  <a:pt x="16320" y="0"/>
                </a:lnTo>
                <a:lnTo>
                  <a:pt x="16320" y="16320"/>
                </a:lnTo>
                <a:lnTo>
                  <a:pt x="0" y="16320"/>
                </a:lnTo>
                <a:lnTo>
                  <a:pt x="0" y="0"/>
                </a:lnTo>
                <a:close/>
              </a:path>
            </a:pathLst>
          </a:custGeom>
          <a:solidFill>
            <a:srgbClr val="1E2A78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de-DE" sz="1809" noProof="0">
              <a:latin typeface="DeutscheBank" panose="020B0503020202030204" pitchFamily="34" charset="0"/>
              <a:cs typeface="DeutscheBank" panose="020B0503020202030204" pitchFamily="34" charset="0"/>
            </a:endParaRPr>
          </a:p>
        </p:txBody>
      </p:sp>
      <p:sp>
        <p:nvSpPr>
          <p:cNvPr id="15" name="Google Shape;12;p7">
            <a:extLst>
              <a:ext uri="{FF2B5EF4-FFF2-40B4-BE49-F238E27FC236}">
                <a16:creationId xmlns:a16="http://schemas.microsoft.com/office/drawing/2014/main" id="{230D18A4-E828-30D6-9ECB-D023709EA4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46113" y="1296000"/>
            <a:ext cx="10248900" cy="4912713"/>
          </a:xfrm>
          <a:prstGeom prst="rect">
            <a:avLst/>
          </a:prstGeom>
          <a:noFill/>
          <a:ln>
            <a:solidFill>
              <a:srgbClr val="1E2A78"/>
            </a:solidFill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de-DE" sz="1800" b="0" i="0" u="none" strike="noStrike" cap="none" noProof="0">
              <a:solidFill>
                <a:schemeClr val="lt1"/>
              </a:solidFill>
              <a:latin typeface="DeutscheBank" panose="020B0503020202030204" pitchFamily="34" charset="0"/>
              <a:ea typeface="DeutscheBank" panose="020B0503020202030204" pitchFamily="34" charset="0"/>
              <a:cs typeface="DeutscheBank" panose="020B0503020202030204" pitchFamily="34" charset="0"/>
              <a:sym typeface="Calibri"/>
            </a:endParaRPr>
          </a:p>
        </p:txBody>
      </p:sp>
      <p:sp>
        <p:nvSpPr>
          <p:cNvPr id="2" name="Titel 3">
            <a:extLst>
              <a:ext uri="{FF2B5EF4-FFF2-40B4-BE49-F238E27FC236}">
                <a16:creationId xmlns:a16="http://schemas.microsoft.com/office/drawing/2014/main" id="{482CC2E9-EEE5-F39F-2880-92E596AB0D6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70563" y="2920017"/>
            <a:ext cx="9590400" cy="631855"/>
          </a:xfrm>
          <a:prstGeom prst="rect">
            <a:avLst/>
          </a:prstGeom>
        </p:spPr>
        <p:txBody>
          <a:bodyPr lIns="0" tIns="0" rIns="0" bIns="0" anchor="b" anchorCtr="0"/>
          <a:lstStyle>
            <a:lvl1pPr>
              <a:defRPr sz="4000" b="1">
                <a:solidFill>
                  <a:schemeClr val="accent1"/>
                </a:solidFill>
              </a:defRPr>
            </a:lvl1pPr>
          </a:lstStyle>
          <a:p>
            <a:r>
              <a:rPr lang="de-DE"/>
              <a:t>Überschrift bearbeiten</a:t>
            </a:r>
          </a:p>
        </p:txBody>
      </p:sp>
      <p:sp>
        <p:nvSpPr>
          <p:cNvPr id="4" name="TextBox 19">
            <a:extLst>
              <a:ext uri="{FF2B5EF4-FFF2-40B4-BE49-F238E27FC236}">
                <a16:creationId xmlns:a16="http://schemas.microsoft.com/office/drawing/2014/main" id="{F1421BFA-0114-E26C-2F90-3D79F376FD11}"/>
              </a:ext>
            </a:extLst>
          </p:cNvPr>
          <p:cNvSpPr txBox="1"/>
          <p:nvPr userDrawn="1"/>
        </p:nvSpPr>
        <p:spPr bwMode="auto">
          <a:xfrm>
            <a:off x="972000" y="1617664"/>
            <a:ext cx="1435840" cy="168696"/>
          </a:xfrm>
          <a:prstGeom prst="rect">
            <a:avLst/>
          </a:prstGeom>
          <a:noFill/>
        </p:spPr>
        <p:txBody>
          <a:bodyPr wrap="none" lIns="0" tIns="0" rIns="0" bIns="0">
            <a:noAutofit/>
          </a:bodyPr>
          <a:lstStyle/>
          <a:p>
            <a:pPr>
              <a:lnSpc>
                <a:spcPts val="1600"/>
              </a:lnSpc>
              <a:defRPr/>
            </a:pPr>
            <a:r>
              <a:rPr lang="de-DE" sz="1600" b="1" noProof="0">
                <a:solidFill>
                  <a:schemeClr val="accent1"/>
                </a:solidFill>
                <a:latin typeface="DeutscheBank" panose="020B0503020202030204" pitchFamily="34" charset="0"/>
                <a:ea typeface="DeutscheBank" panose="020B0503020202030204" pitchFamily="34" charset="0"/>
                <a:cs typeface="DeutscheBank" panose="020B0503020202030204" pitchFamily="34" charset="0"/>
              </a:rPr>
              <a:t>Deutsche Bank</a:t>
            </a:r>
            <a:endParaRPr lang="de-DE" sz="1600" noProof="0">
              <a:solidFill>
                <a:schemeClr val="accent1"/>
              </a:solidFill>
              <a:latin typeface="+mn-lt"/>
              <a:ea typeface="DeutscheBank" panose="020B0503020202030204" pitchFamily="34" charset="0"/>
              <a:cs typeface="DeutscheBank" panose="020B0503020202030204" pitchFamily="34" charset="0"/>
            </a:endParaRPr>
          </a:p>
        </p:txBody>
      </p:sp>
      <p:sp>
        <p:nvSpPr>
          <p:cNvPr id="6" name="Textplatzhalter 3">
            <a:extLst>
              <a:ext uri="{FF2B5EF4-FFF2-40B4-BE49-F238E27FC236}">
                <a16:creationId xmlns:a16="http://schemas.microsoft.com/office/drawing/2014/main" id="{27E59420-A5B0-DE26-8316-3E02CF5C5AA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72000" y="1804779"/>
            <a:ext cx="5139366" cy="231150"/>
          </a:xfrm>
          <a:prstGeom prst="rect">
            <a:avLst/>
          </a:prstGeom>
        </p:spPr>
        <p:txBody>
          <a:bodyPr lIns="0" tIns="0" rIns="0" bIns="0"/>
          <a:lstStyle>
            <a:lvl1pPr>
              <a:defRPr sz="1600" b="0">
                <a:solidFill>
                  <a:schemeClr val="accent1"/>
                </a:solidFill>
              </a:defRPr>
            </a:lvl1pPr>
          </a:lstStyle>
          <a:p>
            <a:pPr lvl="0"/>
            <a:r>
              <a:rPr lang="de-DE" noProof="0"/>
              <a:t>Geschäftsbereichsbezeichnung</a:t>
            </a: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3A218F8A-1C8E-52BB-B8E7-4357C285DDD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971550" y="2379461"/>
            <a:ext cx="9591985" cy="540557"/>
          </a:xfrm>
          <a:prstGeom prst="rect">
            <a:avLst/>
          </a:prstGeom>
        </p:spPr>
        <p:txBody>
          <a:bodyPr lIns="0" tIns="0" rIns="0" bIns="36000" anchor="b" anchorCtr="0"/>
          <a:lstStyle>
            <a:lvl1pPr>
              <a:spcBef>
                <a:spcPts val="0"/>
              </a:spcBef>
              <a:defRPr sz="1200" b="0">
                <a:solidFill>
                  <a:schemeClr val="accent1"/>
                </a:solidFill>
                <a:ea typeface="DeutscheBank" panose="020B0503020202030204" pitchFamily="34" charset="0"/>
              </a:defRPr>
            </a:lvl1pPr>
          </a:lstStyle>
          <a:p>
            <a:pPr lvl="0"/>
            <a:r>
              <a:rPr lang="de-DE" noProof="0"/>
              <a:t>Kopfzeile bearbeiten</a:t>
            </a:r>
          </a:p>
        </p:txBody>
      </p:sp>
      <p:sp>
        <p:nvSpPr>
          <p:cNvPr id="12" name="Textplatzhalter 4">
            <a:extLst>
              <a:ext uri="{FF2B5EF4-FFF2-40B4-BE49-F238E27FC236}">
                <a16:creationId xmlns:a16="http://schemas.microsoft.com/office/drawing/2014/main" id="{B252029C-B7F6-EAE8-CD8E-DE8011513D2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71550" y="3551873"/>
            <a:ext cx="9591986" cy="1167812"/>
          </a:xfrm>
          <a:prstGeom prst="rect">
            <a:avLst/>
          </a:prstGeom>
        </p:spPr>
        <p:txBody>
          <a:bodyPr lIns="0" tIns="108000" rIns="0" bIns="0" anchor="t" anchorCtr="0">
            <a:noAutofit/>
          </a:bodyPr>
          <a:lstStyle>
            <a:lvl1pPr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2000" b="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de-DE" noProof="0"/>
              <a:t>Unterzeile bearbeiten</a:t>
            </a:r>
          </a:p>
        </p:txBody>
      </p:sp>
      <p:sp>
        <p:nvSpPr>
          <p:cNvPr id="13" name="Text Placeholder 3">
            <a:extLst>
              <a:ext uri="{FF2B5EF4-FFF2-40B4-BE49-F238E27FC236}">
                <a16:creationId xmlns:a16="http://schemas.microsoft.com/office/drawing/2014/main" id="{78601B0E-AB50-449F-143B-08D0C26ECD3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71550" y="5567258"/>
            <a:ext cx="9591985" cy="317605"/>
          </a:xfrm>
          <a:prstGeom prst="rect">
            <a:avLst/>
          </a:prstGeom>
        </p:spPr>
        <p:txBody>
          <a:bodyPr lIns="0" tIns="0" rIns="0" bIns="0" anchor="b" anchorCtr="0"/>
          <a:lstStyle>
            <a:lvl1pPr>
              <a:spcBef>
                <a:spcPts val="0"/>
              </a:spcBef>
              <a:defRPr sz="1200" b="0">
                <a:solidFill>
                  <a:schemeClr val="accent1"/>
                </a:solidFill>
                <a:ea typeface="DeutscheBank" panose="020B0503020202030204" pitchFamily="34" charset="0"/>
              </a:defRPr>
            </a:lvl1pPr>
          </a:lstStyle>
          <a:p>
            <a:pPr lvl="0"/>
            <a:r>
              <a:rPr lang="de-DE" noProof="0"/>
              <a:t>Datum, Ort, Name des Sprechers</a:t>
            </a:r>
          </a:p>
        </p:txBody>
      </p:sp>
    </p:spTree>
    <p:extLst>
      <p:ext uri="{BB962C8B-B14F-4D97-AF65-F5344CB8AC3E}">
        <p14:creationId xmlns:p14="http://schemas.microsoft.com/office/powerpoint/2010/main" val="219017304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.3.3 weißer titel druckoptimier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Freeform 4" descr="Deep Blue Deutsche Bank logo">
            <a:extLst>
              <a:ext uri="{FF2B5EF4-FFF2-40B4-BE49-F238E27FC236}">
                <a16:creationId xmlns:a16="http://schemas.microsoft.com/office/drawing/2014/main" id="{252E670B-5D14-7E88-D4E6-D46457DE4B5C}"/>
              </a:ext>
            </a:extLst>
          </p:cNvPr>
          <p:cNvSpPr>
            <a:spLocks noChangeAspect="1" noEditPoints="1"/>
          </p:cNvSpPr>
          <p:nvPr userDrawn="1"/>
        </p:nvSpPr>
        <p:spPr bwMode="black">
          <a:xfrm>
            <a:off x="10896000" y="648000"/>
            <a:ext cx="648000" cy="648000"/>
          </a:xfrm>
          <a:custGeom>
            <a:avLst/>
            <a:gdLst/>
            <a:ahLst/>
            <a:cxnLst>
              <a:cxn ang="0">
                <a:pos x="2286" y="2285"/>
              </a:cxn>
              <a:cxn ang="0">
                <a:pos x="2286" y="14035"/>
              </a:cxn>
              <a:cxn ang="0">
                <a:pos x="14035" y="14035"/>
              </a:cxn>
              <a:cxn ang="0">
                <a:pos x="14035" y="2285"/>
              </a:cxn>
              <a:cxn ang="0">
                <a:pos x="2286" y="2285"/>
              </a:cxn>
              <a:cxn ang="0">
                <a:pos x="3590" y="12404"/>
              </a:cxn>
              <a:cxn ang="0">
                <a:pos x="6527" y="12404"/>
              </a:cxn>
              <a:cxn ang="0">
                <a:pos x="12730" y="3917"/>
              </a:cxn>
              <a:cxn ang="0">
                <a:pos x="9792" y="3917"/>
              </a:cxn>
              <a:cxn ang="0">
                <a:pos x="3590" y="12404"/>
              </a:cxn>
              <a:cxn ang="0">
                <a:pos x="0" y="0"/>
              </a:cxn>
              <a:cxn ang="0">
                <a:pos x="16320" y="0"/>
              </a:cxn>
              <a:cxn ang="0">
                <a:pos x="16320" y="16320"/>
              </a:cxn>
              <a:cxn ang="0">
                <a:pos x="0" y="16320"/>
              </a:cxn>
              <a:cxn ang="0">
                <a:pos x="0" y="0"/>
              </a:cxn>
            </a:cxnLst>
            <a:rect l="0" t="0" r="r" b="b"/>
            <a:pathLst>
              <a:path w="16320" h="16320">
                <a:moveTo>
                  <a:pt x="2286" y="2285"/>
                </a:moveTo>
                <a:lnTo>
                  <a:pt x="2286" y="14035"/>
                </a:lnTo>
                <a:lnTo>
                  <a:pt x="14035" y="14035"/>
                </a:lnTo>
                <a:lnTo>
                  <a:pt x="14035" y="2285"/>
                </a:lnTo>
                <a:lnTo>
                  <a:pt x="2286" y="2285"/>
                </a:lnTo>
                <a:close/>
                <a:moveTo>
                  <a:pt x="3590" y="12404"/>
                </a:moveTo>
                <a:lnTo>
                  <a:pt x="6527" y="12404"/>
                </a:lnTo>
                <a:lnTo>
                  <a:pt x="12730" y="3917"/>
                </a:lnTo>
                <a:lnTo>
                  <a:pt x="9792" y="3917"/>
                </a:lnTo>
                <a:lnTo>
                  <a:pt x="3590" y="12404"/>
                </a:lnTo>
                <a:close/>
                <a:moveTo>
                  <a:pt x="0" y="0"/>
                </a:moveTo>
                <a:lnTo>
                  <a:pt x="16320" y="0"/>
                </a:lnTo>
                <a:lnTo>
                  <a:pt x="16320" y="16320"/>
                </a:lnTo>
                <a:lnTo>
                  <a:pt x="0" y="16320"/>
                </a:lnTo>
                <a:lnTo>
                  <a:pt x="0" y="0"/>
                </a:lnTo>
                <a:close/>
              </a:path>
            </a:pathLst>
          </a:custGeom>
          <a:solidFill>
            <a:srgbClr val="1E2A78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de-DE" sz="1809" noProof="0">
              <a:latin typeface="DeutscheBank" panose="020B0503020202030204" pitchFamily="34" charset="0"/>
              <a:cs typeface="DeutscheBank" panose="020B0503020202030204" pitchFamily="34" charset="0"/>
            </a:endParaRPr>
          </a:p>
        </p:txBody>
      </p:sp>
      <p:sp>
        <p:nvSpPr>
          <p:cNvPr id="15" name="Google Shape;12;p7">
            <a:extLst>
              <a:ext uri="{FF2B5EF4-FFF2-40B4-BE49-F238E27FC236}">
                <a16:creationId xmlns:a16="http://schemas.microsoft.com/office/drawing/2014/main" id="{230D18A4-E828-30D6-9ECB-D023709EA4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46113" y="1296000"/>
            <a:ext cx="10248900" cy="4912713"/>
          </a:xfrm>
          <a:prstGeom prst="rect">
            <a:avLst/>
          </a:prstGeom>
          <a:noFill/>
          <a:ln>
            <a:solidFill>
              <a:srgbClr val="1E2A78"/>
            </a:solidFill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de-DE" sz="1800" b="0" i="0" u="none" strike="noStrike" cap="none" noProof="0">
              <a:solidFill>
                <a:schemeClr val="lt1"/>
              </a:solidFill>
              <a:latin typeface="DeutscheBank" panose="020B0503020202030204" pitchFamily="34" charset="0"/>
              <a:ea typeface="DeutscheBank" panose="020B0503020202030204" pitchFamily="34" charset="0"/>
              <a:cs typeface="DeutscheBank" panose="020B0503020202030204" pitchFamily="34" charset="0"/>
              <a:sym typeface="Calibri"/>
            </a:endParaRPr>
          </a:p>
        </p:txBody>
      </p:sp>
      <p:sp>
        <p:nvSpPr>
          <p:cNvPr id="2" name="Titel 3">
            <a:extLst>
              <a:ext uri="{FF2B5EF4-FFF2-40B4-BE49-F238E27FC236}">
                <a16:creationId xmlns:a16="http://schemas.microsoft.com/office/drawing/2014/main" id="{F07F5D87-0CEC-F56C-AB34-DBD0C236DDA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70563" y="2920016"/>
            <a:ext cx="9590400" cy="1180800"/>
          </a:xfrm>
          <a:prstGeom prst="rect">
            <a:avLst/>
          </a:prstGeom>
        </p:spPr>
        <p:txBody>
          <a:bodyPr lIns="0" tIns="0" rIns="0" bIns="0" anchor="b" anchorCtr="0"/>
          <a:lstStyle>
            <a:lvl1pPr>
              <a:defRPr sz="4000" b="1">
                <a:solidFill>
                  <a:schemeClr val="accent1"/>
                </a:solidFill>
              </a:defRPr>
            </a:lvl1pPr>
          </a:lstStyle>
          <a:p>
            <a:r>
              <a:rPr lang="de-DE"/>
              <a:t>Zweizeilige Überschrift </a:t>
            </a:r>
            <a:br>
              <a:rPr lang="de-DE"/>
            </a:br>
            <a:r>
              <a:rPr lang="de-DE"/>
              <a:t>bearbeiten</a:t>
            </a:r>
          </a:p>
        </p:txBody>
      </p:sp>
      <p:sp>
        <p:nvSpPr>
          <p:cNvPr id="4" name="TextBox 19">
            <a:extLst>
              <a:ext uri="{FF2B5EF4-FFF2-40B4-BE49-F238E27FC236}">
                <a16:creationId xmlns:a16="http://schemas.microsoft.com/office/drawing/2014/main" id="{B51D2FDA-E38E-90A4-6534-F0F125686E91}"/>
              </a:ext>
            </a:extLst>
          </p:cNvPr>
          <p:cNvSpPr txBox="1"/>
          <p:nvPr userDrawn="1"/>
        </p:nvSpPr>
        <p:spPr bwMode="auto">
          <a:xfrm>
            <a:off x="972000" y="1617664"/>
            <a:ext cx="1435840" cy="168696"/>
          </a:xfrm>
          <a:prstGeom prst="rect">
            <a:avLst/>
          </a:prstGeom>
          <a:noFill/>
        </p:spPr>
        <p:txBody>
          <a:bodyPr wrap="none" lIns="0" tIns="0" rIns="0" bIns="0">
            <a:noAutofit/>
          </a:bodyPr>
          <a:lstStyle/>
          <a:p>
            <a:pPr>
              <a:lnSpc>
                <a:spcPts val="1600"/>
              </a:lnSpc>
              <a:defRPr/>
            </a:pPr>
            <a:r>
              <a:rPr lang="de-DE" sz="1600" b="1" noProof="0">
                <a:solidFill>
                  <a:schemeClr val="accent1"/>
                </a:solidFill>
                <a:latin typeface="DeutscheBank" panose="020B0503020202030204" pitchFamily="34" charset="0"/>
                <a:ea typeface="DeutscheBank" panose="020B0503020202030204" pitchFamily="34" charset="0"/>
                <a:cs typeface="DeutscheBank" panose="020B0503020202030204" pitchFamily="34" charset="0"/>
              </a:rPr>
              <a:t>Deutsche Bank</a:t>
            </a:r>
            <a:endParaRPr lang="de-DE" sz="1600" noProof="0">
              <a:solidFill>
                <a:schemeClr val="accent1"/>
              </a:solidFill>
              <a:latin typeface="+mn-lt"/>
              <a:ea typeface="DeutscheBank" panose="020B0503020202030204" pitchFamily="34" charset="0"/>
              <a:cs typeface="DeutscheBank" panose="020B0503020202030204" pitchFamily="34" charset="0"/>
            </a:endParaRPr>
          </a:p>
        </p:txBody>
      </p:sp>
      <p:sp>
        <p:nvSpPr>
          <p:cNvPr id="6" name="Textplatzhalter 3">
            <a:extLst>
              <a:ext uri="{FF2B5EF4-FFF2-40B4-BE49-F238E27FC236}">
                <a16:creationId xmlns:a16="http://schemas.microsoft.com/office/drawing/2014/main" id="{808C7B18-6558-8051-51F3-11474076ECA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72000" y="1804779"/>
            <a:ext cx="5139366" cy="231150"/>
          </a:xfrm>
          <a:prstGeom prst="rect">
            <a:avLst/>
          </a:prstGeom>
        </p:spPr>
        <p:txBody>
          <a:bodyPr lIns="0" tIns="0" rIns="0" bIns="0"/>
          <a:lstStyle>
            <a:lvl1pPr>
              <a:defRPr sz="1600" b="0">
                <a:solidFill>
                  <a:schemeClr val="accent1"/>
                </a:solidFill>
              </a:defRPr>
            </a:lvl1pPr>
          </a:lstStyle>
          <a:p>
            <a:pPr lvl="0"/>
            <a:r>
              <a:rPr lang="de-DE" noProof="0"/>
              <a:t>Geschäftsbereichsbezeichnung</a:t>
            </a: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E9AD94DD-F1D6-9314-F8CF-5A038FC999D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971550" y="2379461"/>
            <a:ext cx="9591985" cy="540557"/>
          </a:xfrm>
          <a:prstGeom prst="rect">
            <a:avLst/>
          </a:prstGeom>
        </p:spPr>
        <p:txBody>
          <a:bodyPr lIns="0" tIns="0" rIns="0" bIns="36000" anchor="b" anchorCtr="0"/>
          <a:lstStyle>
            <a:lvl1pPr>
              <a:spcBef>
                <a:spcPts val="0"/>
              </a:spcBef>
              <a:defRPr sz="1200" b="0">
                <a:solidFill>
                  <a:schemeClr val="accent1"/>
                </a:solidFill>
                <a:ea typeface="DeutscheBank" panose="020B0503020202030204" pitchFamily="34" charset="0"/>
              </a:defRPr>
            </a:lvl1pPr>
          </a:lstStyle>
          <a:p>
            <a:pPr lvl="0"/>
            <a:r>
              <a:rPr lang="de-DE" noProof="0"/>
              <a:t>Kopfzeile bearbeiten</a:t>
            </a:r>
          </a:p>
        </p:txBody>
      </p:sp>
      <p:sp>
        <p:nvSpPr>
          <p:cNvPr id="12" name="Textplatzhalter 4">
            <a:extLst>
              <a:ext uri="{FF2B5EF4-FFF2-40B4-BE49-F238E27FC236}">
                <a16:creationId xmlns:a16="http://schemas.microsoft.com/office/drawing/2014/main" id="{7C1F9185-6BD6-1A6C-023B-54250960C31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71549" y="4101465"/>
            <a:ext cx="9591986" cy="1167812"/>
          </a:xfrm>
          <a:prstGeom prst="rect">
            <a:avLst/>
          </a:prstGeom>
        </p:spPr>
        <p:txBody>
          <a:bodyPr lIns="0" tIns="108000" rIns="0" bIns="0" anchor="t" anchorCtr="0">
            <a:noAutofit/>
          </a:bodyPr>
          <a:lstStyle>
            <a:lvl1pPr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2000" b="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de-DE" noProof="0"/>
              <a:t>Unterzeile bearbeiten</a:t>
            </a:r>
          </a:p>
        </p:txBody>
      </p:sp>
      <p:sp>
        <p:nvSpPr>
          <p:cNvPr id="13" name="Text Placeholder 3">
            <a:extLst>
              <a:ext uri="{FF2B5EF4-FFF2-40B4-BE49-F238E27FC236}">
                <a16:creationId xmlns:a16="http://schemas.microsoft.com/office/drawing/2014/main" id="{6DF52211-177F-662F-1B04-6E8F911CAD8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71550" y="5567258"/>
            <a:ext cx="9591985" cy="317605"/>
          </a:xfrm>
          <a:prstGeom prst="rect">
            <a:avLst/>
          </a:prstGeom>
        </p:spPr>
        <p:txBody>
          <a:bodyPr lIns="0" tIns="0" rIns="0" bIns="0" anchor="b" anchorCtr="0"/>
          <a:lstStyle>
            <a:lvl1pPr>
              <a:spcBef>
                <a:spcPts val="0"/>
              </a:spcBef>
              <a:defRPr sz="1200" b="0">
                <a:solidFill>
                  <a:schemeClr val="accent1"/>
                </a:solidFill>
                <a:ea typeface="DeutscheBank" panose="020B0503020202030204" pitchFamily="34" charset="0"/>
              </a:defRPr>
            </a:lvl1pPr>
          </a:lstStyle>
          <a:p>
            <a:pPr lvl="0"/>
            <a:r>
              <a:rPr lang="de-DE" noProof="0"/>
              <a:t>Datum, Ort, Name des Sprechers</a:t>
            </a:r>
          </a:p>
        </p:txBody>
      </p:sp>
    </p:spTree>
    <p:extLst>
      <p:ext uri="{BB962C8B-B14F-4D97-AF65-F5344CB8AC3E}">
        <p14:creationId xmlns:p14="http://schemas.microsoft.com/office/powerpoint/2010/main" val="45414372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.4.1 verlauf kapitel titel">
    <p:bg>
      <p:bgPr>
        <a:gradFill>
          <a:gsLst>
            <a:gs pos="0">
              <a:srgbClr val="16184E"/>
            </a:gs>
            <a:gs pos="100000">
              <a:srgbClr val="1E2A78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2;p7">
            <a:extLst>
              <a:ext uri="{FF2B5EF4-FFF2-40B4-BE49-F238E27FC236}">
                <a16:creationId xmlns:a16="http://schemas.microsoft.com/office/drawing/2014/main" id="{F04E87A9-E065-CB54-D554-7EC2EF3867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46113" y="1296000"/>
            <a:ext cx="10248899" cy="4912713"/>
          </a:xfrm>
          <a:prstGeom prst="rect">
            <a:avLst/>
          </a:prstGeom>
          <a:gradFill flip="none" rotWithShape="1">
            <a:gsLst>
              <a:gs pos="0">
                <a:srgbClr val="1E2A78"/>
              </a:gs>
              <a:gs pos="0">
                <a:srgbClr val="16184E"/>
              </a:gs>
              <a:gs pos="50000">
                <a:srgbClr val="1E2A78">
                  <a:shade val="67500"/>
                  <a:satMod val="115000"/>
                </a:srgbClr>
              </a:gs>
              <a:gs pos="100000">
                <a:srgbClr val="1E2A78"/>
              </a:gs>
            </a:gsLst>
            <a:lin ang="16200000" scaled="1"/>
            <a:tileRect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de-DE" sz="1800" b="0" i="0" u="none" strike="noStrike" cap="none" noProof="0">
              <a:solidFill>
                <a:schemeClr val="lt1"/>
              </a:solidFill>
              <a:latin typeface="DeutscheBank" panose="020B0503020202030204" pitchFamily="34" charset="0"/>
              <a:ea typeface="DeutscheBank" panose="020B0503020202030204" pitchFamily="34" charset="0"/>
              <a:cs typeface="DeutscheBank" panose="020B0503020202030204" pitchFamily="34" charset="0"/>
              <a:sym typeface="Calibri"/>
            </a:endParaRPr>
          </a:p>
        </p:txBody>
      </p:sp>
      <p:sp>
        <p:nvSpPr>
          <p:cNvPr id="4" name="Titel 4">
            <a:extLst>
              <a:ext uri="{FF2B5EF4-FFF2-40B4-BE49-F238E27FC236}">
                <a16:creationId xmlns:a16="http://schemas.microsoft.com/office/drawing/2014/main" id="{D60DFB6D-E122-3E12-08CA-F83251D6C38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71550" y="1616399"/>
            <a:ext cx="9601200" cy="2487600"/>
          </a:xfrm>
          <a:prstGeom prst="rect">
            <a:avLst/>
          </a:prstGeom>
        </p:spPr>
        <p:txBody>
          <a:bodyPr lIns="0" tIns="0" rIns="0" bIns="0" anchor="b" anchorCtr="0"/>
          <a:lstStyle>
            <a:lvl1pPr>
              <a:defRPr sz="4000" b="1">
                <a:solidFill>
                  <a:schemeClr val="bg1"/>
                </a:solidFill>
              </a:defRPr>
            </a:lvl1pPr>
          </a:lstStyle>
          <a:p>
            <a:r>
              <a:rPr lang="de-DE" noProof="0"/>
              <a:t>Kapitelüberschrift bearbeiten</a:t>
            </a:r>
          </a:p>
        </p:txBody>
      </p:sp>
      <p:sp>
        <p:nvSpPr>
          <p:cNvPr id="9" name="Freeform 4" descr="White Deutsche Bank logo">
            <a:extLst>
              <a:ext uri="{FF2B5EF4-FFF2-40B4-BE49-F238E27FC236}">
                <a16:creationId xmlns:a16="http://schemas.microsoft.com/office/drawing/2014/main" id="{A4AB4546-2D66-CD6D-4031-2AA2612DEEEC}"/>
              </a:ext>
            </a:extLst>
          </p:cNvPr>
          <p:cNvSpPr>
            <a:spLocks noChangeAspect="1" noEditPoints="1"/>
          </p:cNvSpPr>
          <p:nvPr userDrawn="1"/>
        </p:nvSpPr>
        <p:spPr bwMode="black">
          <a:xfrm>
            <a:off x="10896000" y="648000"/>
            <a:ext cx="648000" cy="648000"/>
          </a:xfrm>
          <a:custGeom>
            <a:avLst/>
            <a:gdLst/>
            <a:ahLst/>
            <a:cxnLst>
              <a:cxn ang="0">
                <a:pos x="2286" y="2285"/>
              </a:cxn>
              <a:cxn ang="0">
                <a:pos x="2286" y="14035"/>
              </a:cxn>
              <a:cxn ang="0">
                <a:pos x="14035" y="14035"/>
              </a:cxn>
              <a:cxn ang="0">
                <a:pos x="14035" y="2285"/>
              </a:cxn>
              <a:cxn ang="0">
                <a:pos x="2286" y="2285"/>
              </a:cxn>
              <a:cxn ang="0">
                <a:pos x="3590" y="12404"/>
              </a:cxn>
              <a:cxn ang="0">
                <a:pos x="6527" y="12404"/>
              </a:cxn>
              <a:cxn ang="0">
                <a:pos x="12730" y="3917"/>
              </a:cxn>
              <a:cxn ang="0">
                <a:pos x="9792" y="3917"/>
              </a:cxn>
              <a:cxn ang="0">
                <a:pos x="3590" y="12404"/>
              </a:cxn>
              <a:cxn ang="0">
                <a:pos x="0" y="0"/>
              </a:cxn>
              <a:cxn ang="0">
                <a:pos x="16320" y="0"/>
              </a:cxn>
              <a:cxn ang="0">
                <a:pos x="16320" y="16320"/>
              </a:cxn>
              <a:cxn ang="0">
                <a:pos x="0" y="16320"/>
              </a:cxn>
              <a:cxn ang="0">
                <a:pos x="0" y="0"/>
              </a:cxn>
            </a:cxnLst>
            <a:rect l="0" t="0" r="r" b="b"/>
            <a:pathLst>
              <a:path w="16320" h="16320">
                <a:moveTo>
                  <a:pt x="2286" y="2285"/>
                </a:moveTo>
                <a:lnTo>
                  <a:pt x="2286" y="14035"/>
                </a:lnTo>
                <a:lnTo>
                  <a:pt x="14035" y="14035"/>
                </a:lnTo>
                <a:lnTo>
                  <a:pt x="14035" y="2285"/>
                </a:lnTo>
                <a:lnTo>
                  <a:pt x="2286" y="2285"/>
                </a:lnTo>
                <a:close/>
                <a:moveTo>
                  <a:pt x="3590" y="12404"/>
                </a:moveTo>
                <a:lnTo>
                  <a:pt x="6527" y="12404"/>
                </a:lnTo>
                <a:lnTo>
                  <a:pt x="12730" y="3917"/>
                </a:lnTo>
                <a:lnTo>
                  <a:pt x="9792" y="3917"/>
                </a:lnTo>
                <a:lnTo>
                  <a:pt x="3590" y="12404"/>
                </a:lnTo>
                <a:close/>
                <a:moveTo>
                  <a:pt x="0" y="0"/>
                </a:moveTo>
                <a:lnTo>
                  <a:pt x="16320" y="0"/>
                </a:lnTo>
                <a:lnTo>
                  <a:pt x="16320" y="16320"/>
                </a:lnTo>
                <a:lnTo>
                  <a:pt x="0" y="16320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de-DE" sz="1809" noProof="0">
              <a:latin typeface="DeutscheBank" panose="020B0503020202030204" pitchFamily="34" charset="0"/>
              <a:cs typeface="DeutscheBank" panose="020B0503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1868424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.4.2 verlauf kapitel titel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2;p7">
            <a:extLst>
              <a:ext uri="{FF2B5EF4-FFF2-40B4-BE49-F238E27FC236}">
                <a16:creationId xmlns:a16="http://schemas.microsoft.com/office/drawing/2014/main" id="{F04E87A9-E065-CB54-D554-7EC2EF3867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3802743" y="1295400"/>
            <a:ext cx="4606705" cy="4912713"/>
          </a:xfrm>
          <a:prstGeom prst="rect">
            <a:avLst/>
          </a:prstGeom>
          <a:gradFill flip="none" rotWithShape="1">
            <a:gsLst>
              <a:gs pos="0">
                <a:srgbClr val="1E2A78"/>
              </a:gs>
              <a:gs pos="0">
                <a:srgbClr val="16184E"/>
              </a:gs>
              <a:gs pos="50000">
                <a:srgbClr val="1E2A78">
                  <a:shade val="67500"/>
                  <a:satMod val="115000"/>
                </a:srgbClr>
              </a:gs>
              <a:gs pos="100000">
                <a:srgbClr val="1E2A78"/>
              </a:gs>
            </a:gsLst>
            <a:lin ang="5400000" scaled="0"/>
            <a:tileRect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de-DE" sz="1800" b="0" i="0" u="none" strike="noStrike" cap="none" noProof="0">
              <a:solidFill>
                <a:schemeClr val="lt1"/>
              </a:solidFill>
              <a:latin typeface="DeutscheBank" panose="020B0503020202030204" pitchFamily="34" charset="0"/>
              <a:ea typeface="DeutscheBank" panose="020B0503020202030204" pitchFamily="34" charset="0"/>
              <a:cs typeface="DeutscheBank" panose="020B0503020202030204" pitchFamily="34" charset="0"/>
              <a:sym typeface="Calibri"/>
            </a:endParaRPr>
          </a:p>
        </p:txBody>
      </p:sp>
      <p:sp>
        <p:nvSpPr>
          <p:cNvPr id="5" name="Titel 4">
            <a:extLst>
              <a:ext uri="{FF2B5EF4-FFF2-40B4-BE49-F238E27FC236}">
                <a16:creationId xmlns:a16="http://schemas.microsoft.com/office/drawing/2014/main" id="{4D16BB6E-7B9F-2F29-B94B-C4B9FE5875A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71550" y="1976400"/>
            <a:ext cx="9601200" cy="1580400"/>
          </a:xfrm>
          <a:prstGeom prst="rect">
            <a:avLst/>
          </a:prstGeom>
        </p:spPr>
        <p:txBody>
          <a:bodyPr lIns="0" tIns="0" rIns="0" bIns="0" anchor="b" anchorCtr="0"/>
          <a:lstStyle>
            <a:lvl1pPr>
              <a:defRPr sz="4000" b="1">
                <a:solidFill>
                  <a:schemeClr val="bg1"/>
                </a:solidFill>
              </a:defRPr>
            </a:lvl1pPr>
          </a:lstStyle>
          <a:p>
            <a:r>
              <a:rPr lang="de-DE" noProof="0"/>
              <a:t>Kapitelüberschrift bearbeiten</a:t>
            </a:r>
          </a:p>
        </p:txBody>
      </p:sp>
      <p:sp>
        <p:nvSpPr>
          <p:cNvPr id="6" name="Freeform 4" descr="White Deutsche Bank logo">
            <a:extLst>
              <a:ext uri="{FF2B5EF4-FFF2-40B4-BE49-F238E27FC236}">
                <a16:creationId xmlns:a16="http://schemas.microsoft.com/office/drawing/2014/main" id="{D20F759C-E675-317A-5575-E6B3633F3CAB}"/>
              </a:ext>
            </a:extLst>
          </p:cNvPr>
          <p:cNvSpPr>
            <a:spLocks noChangeAspect="1" noEditPoints="1"/>
          </p:cNvSpPr>
          <p:nvPr userDrawn="1"/>
        </p:nvSpPr>
        <p:spPr bwMode="black">
          <a:xfrm>
            <a:off x="8409448" y="647400"/>
            <a:ext cx="648000" cy="648000"/>
          </a:xfrm>
          <a:custGeom>
            <a:avLst/>
            <a:gdLst/>
            <a:ahLst/>
            <a:cxnLst>
              <a:cxn ang="0">
                <a:pos x="2286" y="2285"/>
              </a:cxn>
              <a:cxn ang="0">
                <a:pos x="2286" y="14035"/>
              </a:cxn>
              <a:cxn ang="0">
                <a:pos x="14035" y="14035"/>
              </a:cxn>
              <a:cxn ang="0">
                <a:pos x="14035" y="2285"/>
              </a:cxn>
              <a:cxn ang="0">
                <a:pos x="2286" y="2285"/>
              </a:cxn>
              <a:cxn ang="0">
                <a:pos x="3590" y="12404"/>
              </a:cxn>
              <a:cxn ang="0">
                <a:pos x="6527" y="12404"/>
              </a:cxn>
              <a:cxn ang="0">
                <a:pos x="12730" y="3917"/>
              </a:cxn>
              <a:cxn ang="0">
                <a:pos x="9792" y="3917"/>
              </a:cxn>
              <a:cxn ang="0">
                <a:pos x="3590" y="12404"/>
              </a:cxn>
              <a:cxn ang="0">
                <a:pos x="0" y="0"/>
              </a:cxn>
              <a:cxn ang="0">
                <a:pos x="16320" y="0"/>
              </a:cxn>
              <a:cxn ang="0">
                <a:pos x="16320" y="16320"/>
              </a:cxn>
              <a:cxn ang="0">
                <a:pos x="0" y="16320"/>
              </a:cxn>
              <a:cxn ang="0">
                <a:pos x="0" y="0"/>
              </a:cxn>
            </a:cxnLst>
            <a:rect l="0" t="0" r="r" b="b"/>
            <a:pathLst>
              <a:path w="16320" h="16320">
                <a:moveTo>
                  <a:pt x="2286" y="2285"/>
                </a:moveTo>
                <a:lnTo>
                  <a:pt x="2286" y="14035"/>
                </a:lnTo>
                <a:lnTo>
                  <a:pt x="14035" y="14035"/>
                </a:lnTo>
                <a:lnTo>
                  <a:pt x="14035" y="2285"/>
                </a:lnTo>
                <a:lnTo>
                  <a:pt x="2286" y="2285"/>
                </a:lnTo>
                <a:close/>
                <a:moveTo>
                  <a:pt x="3590" y="12404"/>
                </a:moveTo>
                <a:lnTo>
                  <a:pt x="6527" y="12404"/>
                </a:lnTo>
                <a:lnTo>
                  <a:pt x="12730" y="3917"/>
                </a:lnTo>
                <a:lnTo>
                  <a:pt x="9792" y="3917"/>
                </a:lnTo>
                <a:lnTo>
                  <a:pt x="3590" y="12404"/>
                </a:lnTo>
                <a:close/>
                <a:moveTo>
                  <a:pt x="0" y="0"/>
                </a:moveTo>
                <a:lnTo>
                  <a:pt x="16320" y="0"/>
                </a:lnTo>
                <a:lnTo>
                  <a:pt x="16320" y="16320"/>
                </a:lnTo>
                <a:lnTo>
                  <a:pt x="0" y="16320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de-DE" sz="1809" noProof="0">
              <a:latin typeface="+mj-lt"/>
              <a:cs typeface="DeutscheBank" panose="020B0503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7979093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.4.3 verlauf kapitel titel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4">
            <a:extLst>
              <a:ext uri="{FF2B5EF4-FFF2-40B4-BE49-F238E27FC236}">
                <a16:creationId xmlns:a16="http://schemas.microsoft.com/office/drawing/2014/main" id="{D20F759C-E675-317A-5575-E6B3633F3C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 noEditPoints="1"/>
          </p:cNvSpPr>
          <p:nvPr userDrawn="1"/>
        </p:nvSpPr>
        <p:spPr bwMode="black">
          <a:xfrm>
            <a:off x="8409448" y="647400"/>
            <a:ext cx="648000" cy="648000"/>
          </a:xfrm>
          <a:custGeom>
            <a:avLst/>
            <a:gdLst/>
            <a:ahLst/>
            <a:cxnLst>
              <a:cxn ang="0">
                <a:pos x="2286" y="2285"/>
              </a:cxn>
              <a:cxn ang="0">
                <a:pos x="2286" y="14035"/>
              </a:cxn>
              <a:cxn ang="0">
                <a:pos x="14035" y="14035"/>
              </a:cxn>
              <a:cxn ang="0">
                <a:pos x="14035" y="2285"/>
              </a:cxn>
              <a:cxn ang="0">
                <a:pos x="2286" y="2285"/>
              </a:cxn>
              <a:cxn ang="0">
                <a:pos x="3590" y="12404"/>
              </a:cxn>
              <a:cxn ang="0">
                <a:pos x="6527" y="12404"/>
              </a:cxn>
              <a:cxn ang="0">
                <a:pos x="12730" y="3917"/>
              </a:cxn>
              <a:cxn ang="0">
                <a:pos x="9792" y="3917"/>
              </a:cxn>
              <a:cxn ang="0">
                <a:pos x="3590" y="12404"/>
              </a:cxn>
              <a:cxn ang="0">
                <a:pos x="0" y="0"/>
              </a:cxn>
              <a:cxn ang="0">
                <a:pos x="16320" y="0"/>
              </a:cxn>
              <a:cxn ang="0">
                <a:pos x="16320" y="16320"/>
              </a:cxn>
              <a:cxn ang="0">
                <a:pos x="0" y="16320"/>
              </a:cxn>
              <a:cxn ang="0">
                <a:pos x="0" y="0"/>
              </a:cxn>
            </a:cxnLst>
            <a:rect l="0" t="0" r="r" b="b"/>
            <a:pathLst>
              <a:path w="16320" h="16320">
                <a:moveTo>
                  <a:pt x="2286" y="2285"/>
                </a:moveTo>
                <a:lnTo>
                  <a:pt x="2286" y="14035"/>
                </a:lnTo>
                <a:lnTo>
                  <a:pt x="14035" y="14035"/>
                </a:lnTo>
                <a:lnTo>
                  <a:pt x="14035" y="2285"/>
                </a:lnTo>
                <a:lnTo>
                  <a:pt x="2286" y="2285"/>
                </a:lnTo>
                <a:close/>
                <a:moveTo>
                  <a:pt x="3590" y="12404"/>
                </a:moveTo>
                <a:lnTo>
                  <a:pt x="6527" y="12404"/>
                </a:lnTo>
                <a:lnTo>
                  <a:pt x="12730" y="3917"/>
                </a:lnTo>
                <a:lnTo>
                  <a:pt x="9792" y="3917"/>
                </a:lnTo>
                <a:lnTo>
                  <a:pt x="3590" y="12404"/>
                </a:lnTo>
                <a:close/>
                <a:moveTo>
                  <a:pt x="0" y="0"/>
                </a:moveTo>
                <a:lnTo>
                  <a:pt x="16320" y="0"/>
                </a:lnTo>
                <a:lnTo>
                  <a:pt x="16320" y="16320"/>
                </a:lnTo>
                <a:lnTo>
                  <a:pt x="0" y="16320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de-DE" sz="1809" noProof="0">
              <a:latin typeface="+mj-lt"/>
              <a:cs typeface="DeutscheBank" panose="020B0503020202030204" pitchFamily="34" charset="0"/>
            </a:endParaRPr>
          </a:p>
        </p:txBody>
      </p:sp>
      <p:sp>
        <p:nvSpPr>
          <p:cNvPr id="2" name="Google Shape;12;p7" descr="Narrow reverse blue gradient as expanding box on deep blue background">
            <a:extLst>
              <a:ext uri="{FF2B5EF4-FFF2-40B4-BE49-F238E27FC236}">
                <a16:creationId xmlns:a16="http://schemas.microsoft.com/office/drawing/2014/main" id="{F04E87A9-E065-CB54-D554-7EC2EF386713}"/>
              </a:ext>
            </a:extLst>
          </p:cNvPr>
          <p:cNvSpPr/>
          <p:nvPr userDrawn="1"/>
        </p:nvSpPr>
        <p:spPr>
          <a:xfrm>
            <a:off x="3802743" y="1295400"/>
            <a:ext cx="4606705" cy="4912713"/>
          </a:xfrm>
          <a:prstGeom prst="rect">
            <a:avLst/>
          </a:prstGeom>
          <a:gradFill flip="none" rotWithShape="1">
            <a:gsLst>
              <a:gs pos="0">
                <a:srgbClr val="1E2A78"/>
              </a:gs>
              <a:gs pos="0">
                <a:srgbClr val="16184E"/>
              </a:gs>
              <a:gs pos="50000">
                <a:srgbClr val="1E2A78">
                  <a:shade val="67500"/>
                  <a:satMod val="115000"/>
                </a:srgbClr>
              </a:gs>
              <a:gs pos="100000">
                <a:srgbClr val="1E2A78"/>
              </a:gs>
            </a:gsLst>
            <a:lin ang="16200000" scaled="1"/>
            <a:tileRect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de-DE" sz="1800" b="0" i="0" u="none" strike="noStrike" cap="none" noProof="0">
              <a:solidFill>
                <a:schemeClr val="lt1"/>
              </a:solidFill>
              <a:latin typeface="DeutscheBank" panose="020B0503020202030204" pitchFamily="34" charset="0"/>
              <a:ea typeface="DeutscheBank" panose="020B0503020202030204" pitchFamily="34" charset="0"/>
              <a:cs typeface="DeutscheBank" panose="020B0503020202030204" pitchFamily="34" charset="0"/>
              <a:sym typeface="Calibri"/>
            </a:endParaRPr>
          </a:p>
        </p:txBody>
      </p:sp>
      <p:sp>
        <p:nvSpPr>
          <p:cNvPr id="4" name="Titel 4">
            <a:extLst>
              <a:ext uri="{FF2B5EF4-FFF2-40B4-BE49-F238E27FC236}">
                <a16:creationId xmlns:a16="http://schemas.microsoft.com/office/drawing/2014/main" id="{F9D3E97C-74CF-C68D-0046-E0AABD26197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71550" y="1976400"/>
            <a:ext cx="9601200" cy="1580400"/>
          </a:xfrm>
          <a:prstGeom prst="rect">
            <a:avLst/>
          </a:prstGeom>
        </p:spPr>
        <p:txBody>
          <a:bodyPr lIns="0" tIns="0" rIns="0" bIns="0" anchor="b" anchorCtr="0"/>
          <a:lstStyle>
            <a:lvl1pPr>
              <a:defRPr sz="4000" b="1">
                <a:solidFill>
                  <a:schemeClr val="bg1"/>
                </a:solidFill>
              </a:defRPr>
            </a:lvl1pPr>
          </a:lstStyle>
          <a:p>
            <a:r>
              <a:rPr lang="de-DE" noProof="0"/>
              <a:t>Kapitelüberschrift bearbeiten</a:t>
            </a:r>
          </a:p>
        </p:txBody>
      </p:sp>
    </p:spTree>
    <p:extLst>
      <p:ext uri="{BB962C8B-B14F-4D97-AF65-F5344CB8AC3E}">
        <p14:creationId xmlns:p14="http://schemas.microsoft.com/office/powerpoint/2010/main" val="146175882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.4.4 motiv kapitel titel frankfurt tal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4">
            <a:extLst>
              <a:ext uri="{FF2B5EF4-FFF2-40B4-BE49-F238E27FC236}">
                <a16:creationId xmlns:a16="http://schemas.microsoft.com/office/drawing/2014/main" id="{A4AB4546-2D66-CD6D-4031-2AA2612DEE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 noEditPoints="1"/>
          </p:cNvSpPr>
          <p:nvPr userDrawn="1"/>
        </p:nvSpPr>
        <p:spPr bwMode="black">
          <a:xfrm>
            <a:off x="10896000" y="648000"/>
            <a:ext cx="648000" cy="648000"/>
          </a:xfrm>
          <a:custGeom>
            <a:avLst/>
            <a:gdLst/>
            <a:ahLst/>
            <a:cxnLst>
              <a:cxn ang="0">
                <a:pos x="2286" y="2285"/>
              </a:cxn>
              <a:cxn ang="0">
                <a:pos x="2286" y="14035"/>
              </a:cxn>
              <a:cxn ang="0">
                <a:pos x="14035" y="14035"/>
              </a:cxn>
              <a:cxn ang="0">
                <a:pos x="14035" y="2285"/>
              </a:cxn>
              <a:cxn ang="0">
                <a:pos x="2286" y="2285"/>
              </a:cxn>
              <a:cxn ang="0">
                <a:pos x="3590" y="12404"/>
              </a:cxn>
              <a:cxn ang="0">
                <a:pos x="6527" y="12404"/>
              </a:cxn>
              <a:cxn ang="0">
                <a:pos x="12730" y="3917"/>
              </a:cxn>
              <a:cxn ang="0">
                <a:pos x="9792" y="3917"/>
              </a:cxn>
              <a:cxn ang="0">
                <a:pos x="3590" y="12404"/>
              </a:cxn>
              <a:cxn ang="0">
                <a:pos x="0" y="0"/>
              </a:cxn>
              <a:cxn ang="0">
                <a:pos x="16320" y="0"/>
              </a:cxn>
              <a:cxn ang="0">
                <a:pos x="16320" y="16320"/>
              </a:cxn>
              <a:cxn ang="0">
                <a:pos x="0" y="16320"/>
              </a:cxn>
              <a:cxn ang="0">
                <a:pos x="0" y="0"/>
              </a:cxn>
            </a:cxnLst>
            <a:rect l="0" t="0" r="r" b="b"/>
            <a:pathLst>
              <a:path w="16320" h="16320">
                <a:moveTo>
                  <a:pt x="2286" y="2285"/>
                </a:moveTo>
                <a:lnTo>
                  <a:pt x="2286" y="14035"/>
                </a:lnTo>
                <a:lnTo>
                  <a:pt x="14035" y="14035"/>
                </a:lnTo>
                <a:lnTo>
                  <a:pt x="14035" y="2285"/>
                </a:lnTo>
                <a:lnTo>
                  <a:pt x="2286" y="2285"/>
                </a:lnTo>
                <a:close/>
                <a:moveTo>
                  <a:pt x="3590" y="12404"/>
                </a:moveTo>
                <a:lnTo>
                  <a:pt x="6527" y="12404"/>
                </a:lnTo>
                <a:lnTo>
                  <a:pt x="12730" y="3917"/>
                </a:lnTo>
                <a:lnTo>
                  <a:pt x="9792" y="3917"/>
                </a:lnTo>
                <a:lnTo>
                  <a:pt x="3590" y="12404"/>
                </a:lnTo>
                <a:close/>
                <a:moveTo>
                  <a:pt x="0" y="0"/>
                </a:moveTo>
                <a:lnTo>
                  <a:pt x="16320" y="0"/>
                </a:lnTo>
                <a:lnTo>
                  <a:pt x="16320" y="16320"/>
                </a:lnTo>
                <a:lnTo>
                  <a:pt x="0" y="16320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de-DE" sz="1809" noProof="0">
              <a:latin typeface="+mj-lt"/>
              <a:cs typeface="DeutscheBank" panose="020B0503020202030204" pitchFamily="34" charset="0"/>
            </a:endParaRPr>
          </a:p>
        </p:txBody>
      </p:sp>
      <p:sp>
        <p:nvSpPr>
          <p:cNvPr id="2" name="Google Shape;12;p7" descr="Transparent expanding box on TAL photo background">
            <a:extLst>
              <a:ext uri="{FF2B5EF4-FFF2-40B4-BE49-F238E27FC236}">
                <a16:creationId xmlns:a16="http://schemas.microsoft.com/office/drawing/2014/main" id="{F04E87A9-E065-CB54-D554-7EC2EF386713}"/>
              </a:ext>
            </a:extLst>
          </p:cNvPr>
          <p:cNvSpPr/>
          <p:nvPr userDrawn="1"/>
        </p:nvSpPr>
        <p:spPr>
          <a:xfrm>
            <a:off x="646113" y="1296000"/>
            <a:ext cx="10248899" cy="4912713"/>
          </a:xfrm>
          <a:prstGeom prst="rect">
            <a:avLst/>
          </a:prstGeom>
          <a:solidFill>
            <a:schemeClr val="accent1">
              <a:alpha val="70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de-DE" sz="1800" b="0" i="0" u="none" strike="noStrike" cap="none" noProof="0">
              <a:solidFill>
                <a:schemeClr val="lt1"/>
              </a:solidFill>
              <a:latin typeface="DeutscheBank" panose="020B0503020202030204" pitchFamily="34" charset="0"/>
              <a:ea typeface="DeutscheBank" panose="020B0503020202030204" pitchFamily="34" charset="0"/>
              <a:cs typeface="DeutscheBank" panose="020B0503020202030204" pitchFamily="34" charset="0"/>
              <a:sym typeface="Calibri"/>
            </a:endParaRPr>
          </a:p>
        </p:txBody>
      </p:sp>
      <p:sp>
        <p:nvSpPr>
          <p:cNvPr id="4" name="Titel 4">
            <a:extLst>
              <a:ext uri="{FF2B5EF4-FFF2-40B4-BE49-F238E27FC236}">
                <a16:creationId xmlns:a16="http://schemas.microsoft.com/office/drawing/2014/main" id="{D4E8575B-685B-3770-3475-E54549B3F53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71550" y="1616399"/>
            <a:ext cx="9601200" cy="2487600"/>
          </a:xfrm>
          <a:prstGeom prst="rect">
            <a:avLst/>
          </a:prstGeom>
        </p:spPr>
        <p:txBody>
          <a:bodyPr lIns="0" tIns="0" rIns="0" bIns="0" anchor="b" anchorCtr="0"/>
          <a:lstStyle>
            <a:lvl1pPr>
              <a:defRPr sz="4000" b="1">
                <a:solidFill>
                  <a:schemeClr val="bg1"/>
                </a:solidFill>
              </a:defRPr>
            </a:lvl1pPr>
          </a:lstStyle>
          <a:p>
            <a:r>
              <a:rPr lang="de-DE" noProof="0"/>
              <a:t>Kapitelüberschrift bearbeiten</a:t>
            </a:r>
          </a:p>
        </p:txBody>
      </p:sp>
    </p:spTree>
    <p:extLst>
      <p:ext uri="{BB962C8B-B14F-4D97-AF65-F5344CB8AC3E}">
        <p14:creationId xmlns:p14="http://schemas.microsoft.com/office/powerpoint/2010/main" val="355297311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.4.5 motiv kapitel titel vogelperspektiv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4">
            <a:extLst>
              <a:ext uri="{FF2B5EF4-FFF2-40B4-BE49-F238E27FC236}">
                <a16:creationId xmlns:a16="http://schemas.microsoft.com/office/drawing/2014/main" id="{A4AB4546-2D66-CD6D-4031-2AA2612DEE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 noEditPoints="1"/>
          </p:cNvSpPr>
          <p:nvPr userDrawn="1"/>
        </p:nvSpPr>
        <p:spPr bwMode="black">
          <a:xfrm>
            <a:off x="10896000" y="648000"/>
            <a:ext cx="648000" cy="648000"/>
          </a:xfrm>
          <a:custGeom>
            <a:avLst/>
            <a:gdLst/>
            <a:ahLst/>
            <a:cxnLst>
              <a:cxn ang="0">
                <a:pos x="2286" y="2285"/>
              </a:cxn>
              <a:cxn ang="0">
                <a:pos x="2286" y="14035"/>
              </a:cxn>
              <a:cxn ang="0">
                <a:pos x="14035" y="14035"/>
              </a:cxn>
              <a:cxn ang="0">
                <a:pos x="14035" y="2285"/>
              </a:cxn>
              <a:cxn ang="0">
                <a:pos x="2286" y="2285"/>
              </a:cxn>
              <a:cxn ang="0">
                <a:pos x="3590" y="12404"/>
              </a:cxn>
              <a:cxn ang="0">
                <a:pos x="6527" y="12404"/>
              </a:cxn>
              <a:cxn ang="0">
                <a:pos x="12730" y="3917"/>
              </a:cxn>
              <a:cxn ang="0">
                <a:pos x="9792" y="3917"/>
              </a:cxn>
              <a:cxn ang="0">
                <a:pos x="3590" y="12404"/>
              </a:cxn>
              <a:cxn ang="0">
                <a:pos x="0" y="0"/>
              </a:cxn>
              <a:cxn ang="0">
                <a:pos x="16320" y="0"/>
              </a:cxn>
              <a:cxn ang="0">
                <a:pos x="16320" y="16320"/>
              </a:cxn>
              <a:cxn ang="0">
                <a:pos x="0" y="16320"/>
              </a:cxn>
              <a:cxn ang="0">
                <a:pos x="0" y="0"/>
              </a:cxn>
            </a:cxnLst>
            <a:rect l="0" t="0" r="r" b="b"/>
            <a:pathLst>
              <a:path w="16320" h="16320">
                <a:moveTo>
                  <a:pt x="2286" y="2285"/>
                </a:moveTo>
                <a:lnTo>
                  <a:pt x="2286" y="14035"/>
                </a:lnTo>
                <a:lnTo>
                  <a:pt x="14035" y="14035"/>
                </a:lnTo>
                <a:lnTo>
                  <a:pt x="14035" y="2285"/>
                </a:lnTo>
                <a:lnTo>
                  <a:pt x="2286" y="2285"/>
                </a:lnTo>
                <a:close/>
                <a:moveTo>
                  <a:pt x="3590" y="12404"/>
                </a:moveTo>
                <a:lnTo>
                  <a:pt x="6527" y="12404"/>
                </a:lnTo>
                <a:lnTo>
                  <a:pt x="12730" y="3917"/>
                </a:lnTo>
                <a:lnTo>
                  <a:pt x="9792" y="3917"/>
                </a:lnTo>
                <a:lnTo>
                  <a:pt x="3590" y="12404"/>
                </a:lnTo>
                <a:close/>
                <a:moveTo>
                  <a:pt x="0" y="0"/>
                </a:moveTo>
                <a:lnTo>
                  <a:pt x="16320" y="0"/>
                </a:lnTo>
                <a:lnTo>
                  <a:pt x="16320" y="16320"/>
                </a:lnTo>
                <a:lnTo>
                  <a:pt x="0" y="16320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de-DE" sz="1809" noProof="0">
              <a:latin typeface="+mj-lt"/>
              <a:cs typeface="DeutscheBank" panose="020B0503020202030204" pitchFamily="34" charset="0"/>
            </a:endParaRPr>
          </a:p>
        </p:txBody>
      </p:sp>
      <p:sp>
        <p:nvSpPr>
          <p:cNvPr id="2" name="Google Shape;12;p7" descr="Transparent expanding box on birds view photo of ocean coast line">
            <a:extLst>
              <a:ext uri="{FF2B5EF4-FFF2-40B4-BE49-F238E27FC236}">
                <a16:creationId xmlns:a16="http://schemas.microsoft.com/office/drawing/2014/main" id="{F04E87A9-E065-CB54-D554-7EC2EF386713}"/>
              </a:ext>
            </a:extLst>
          </p:cNvPr>
          <p:cNvSpPr/>
          <p:nvPr userDrawn="1"/>
        </p:nvSpPr>
        <p:spPr>
          <a:xfrm>
            <a:off x="646113" y="1296000"/>
            <a:ext cx="10248899" cy="4912713"/>
          </a:xfrm>
          <a:prstGeom prst="rect">
            <a:avLst/>
          </a:prstGeom>
          <a:solidFill>
            <a:schemeClr val="accent1">
              <a:alpha val="70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de-DE" sz="1800" b="0" i="0" u="none" strike="noStrike" cap="none" noProof="0">
              <a:solidFill>
                <a:schemeClr val="lt1"/>
              </a:solidFill>
              <a:latin typeface="DeutscheBank" panose="020B0503020202030204" pitchFamily="34" charset="0"/>
              <a:ea typeface="DeutscheBank" panose="020B0503020202030204" pitchFamily="34" charset="0"/>
              <a:cs typeface="DeutscheBank" panose="020B0503020202030204" pitchFamily="34" charset="0"/>
              <a:sym typeface="Calibri"/>
            </a:endParaRPr>
          </a:p>
        </p:txBody>
      </p:sp>
      <p:sp>
        <p:nvSpPr>
          <p:cNvPr id="4" name="Titel 4">
            <a:extLst>
              <a:ext uri="{FF2B5EF4-FFF2-40B4-BE49-F238E27FC236}">
                <a16:creationId xmlns:a16="http://schemas.microsoft.com/office/drawing/2014/main" id="{8C62E5A4-F90F-A35B-4E11-FED0D1BFFA3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71550" y="1616399"/>
            <a:ext cx="9601200" cy="2487600"/>
          </a:xfrm>
          <a:prstGeom prst="rect">
            <a:avLst/>
          </a:prstGeom>
        </p:spPr>
        <p:txBody>
          <a:bodyPr lIns="0" tIns="0" rIns="0" bIns="0" anchor="b" anchorCtr="0"/>
          <a:lstStyle>
            <a:lvl1pPr>
              <a:defRPr sz="4000" b="1">
                <a:solidFill>
                  <a:schemeClr val="bg1"/>
                </a:solidFill>
              </a:defRPr>
            </a:lvl1pPr>
          </a:lstStyle>
          <a:p>
            <a:r>
              <a:rPr lang="de-DE" noProof="0"/>
              <a:t>Kapitelüberschrift bearbeiten</a:t>
            </a:r>
          </a:p>
        </p:txBody>
      </p:sp>
    </p:spTree>
    <p:extLst>
      <p:ext uri="{BB962C8B-B14F-4D97-AF65-F5344CB8AC3E}">
        <p14:creationId xmlns:p14="http://schemas.microsoft.com/office/powerpoint/2010/main" val="104356817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.4.6 verlauf trenner handschriftlich">
    <p:bg>
      <p:bgPr>
        <a:gradFill>
          <a:gsLst>
            <a:gs pos="0">
              <a:srgbClr val="16184E"/>
            </a:gs>
            <a:gs pos="100000">
              <a:srgbClr val="1E2A78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4" descr="White Deutsche Bank logo">
            <a:extLst>
              <a:ext uri="{FF2B5EF4-FFF2-40B4-BE49-F238E27FC236}">
                <a16:creationId xmlns:a16="http://schemas.microsoft.com/office/drawing/2014/main" id="{A4AB4546-2D66-CD6D-4031-2AA2612DEEEC}"/>
              </a:ext>
            </a:extLst>
          </p:cNvPr>
          <p:cNvSpPr>
            <a:spLocks noChangeAspect="1" noEditPoints="1"/>
          </p:cNvSpPr>
          <p:nvPr userDrawn="1"/>
        </p:nvSpPr>
        <p:spPr bwMode="black">
          <a:xfrm>
            <a:off x="10896000" y="648000"/>
            <a:ext cx="648000" cy="648000"/>
          </a:xfrm>
          <a:custGeom>
            <a:avLst/>
            <a:gdLst/>
            <a:ahLst/>
            <a:cxnLst>
              <a:cxn ang="0">
                <a:pos x="2286" y="2285"/>
              </a:cxn>
              <a:cxn ang="0">
                <a:pos x="2286" y="14035"/>
              </a:cxn>
              <a:cxn ang="0">
                <a:pos x="14035" y="14035"/>
              </a:cxn>
              <a:cxn ang="0">
                <a:pos x="14035" y="2285"/>
              </a:cxn>
              <a:cxn ang="0">
                <a:pos x="2286" y="2285"/>
              </a:cxn>
              <a:cxn ang="0">
                <a:pos x="3590" y="12404"/>
              </a:cxn>
              <a:cxn ang="0">
                <a:pos x="6527" y="12404"/>
              </a:cxn>
              <a:cxn ang="0">
                <a:pos x="12730" y="3917"/>
              </a:cxn>
              <a:cxn ang="0">
                <a:pos x="9792" y="3917"/>
              </a:cxn>
              <a:cxn ang="0">
                <a:pos x="3590" y="12404"/>
              </a:cxn>
              <a:cxn ang="0">
                <a:pos x="0" y="0"/>
              </a:cxn>
              <a:cxn ang="0">
                <a:pos x="16320" y="0"/>
              </a:cxn>
              <a:cxn ang="0">
                <a:pos x="16320" y="16320"/>
              </a:cxn>
              <a:cxn ang="0">
                <a:pos x="0" y="16320"/>
              </a:cxn>
              <a:cxn ang="0">
                <a:pos x="0" y="0"/>
              </a:cxn>
            </a:cxnLst>
            <a:rect l="0" t="0" r="r" b="b"/>
            <a:pathLst>
              <a:path w="16320" h="16320">
                <a:moveTo>
                  <a:pt x="2286" y="2285"/>
                </a:moveTo>
                <a:lnTo>
                  <a:pt x="2286" y="14035"/>
                </a:lnTo>
                <a:lnTo>
                  <a:pt x="14035" y="14035"/>
                </a:lnTo>
                <a:lnTo>
                  <a:pt x="14035" y="2285"/>
                </a:lnTo>
                <a:lnTo>
                  <a:pt x="2286" y="2285"/>
                </a:lnTo>
                <a:close/>
                <a:moveTo>
                  <a:pt x="3590" y="12404"/>
                </a:moveTo>
                <a:lnTo>
                  <a:pt x="6527" y="12404"/>
                </a:lnTo>
                <a:lnTo>
                  <a:pt x="12730" y="3917"/>
                </a:lnTo>
                <a:lnTo>
                  <a:pt x="9792" y="3917"/>
                </a:lnTo>
                <a:lnTo>
                  <a:pt x="3590" y="12404"/>
                </a:lnTo>
                <a:close/>
                <a:moveTo>
                  <a:pt x="0" y="0"/>
                </a:moveTo>
                <a:lnTo>
                  <a:pt x="16320" y="0"/>
                </a:lnTo>
                <a:lnTo>
                  <a:pt x="16320" y="16320"/>
                </a:lnTo>
                <a:lnTo>
                  <a:pt x="0" y="16320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GB" sz="1809" noProof="0">
              <a:latin typeface="DeutscheBank" panose="020B0503020202030204" pitchFamily="34" charset="0"/>
              <a:cs typeface="DeutscheBank" panose="020B0503020202030204" pitchFamily="34" charset="0"/>
            </a:endParaRPr>
          </a:p>
        </p:txBody>
      </p:sp>
      <p:sp>
        <p:nvSpPr>
          <p:cNvPr id="2" name="Google Shape;12;p7">
            <a:extLst>
              <a:ext uri="{FF2B5EF4-FFF2-40B4-BE49-F238E27FC236}">
                <a16:creationId xmlns:a16="http://schemas.microsoft.com/office/drawing/2014/main" id="{F04E87A9-E065-CB54-D554-7EC2EF3867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46113" y="1296000"/>
            <a:ext cx="10248899" cy="4912713"/>
          </a:xfrm>
          <a:prstGeom prst="rect">
            <a:avLst/>
          </a:prstGeom>
          <a:gradFill flip="none" rotWithShape="1">
            <a:gsLst>
              <a:gs pos="0">
                <a:srgbClr val="1E2A78"/>
              </a:gs>
              <a:gs pos="0">
                <a:srgbClr val="16184E"/>
              </a:gs>
              <a:gs pos="50000">
                <a:srgbClr val="1E2A78">
                  <a:shade val="67500"/>
                  <a:satMod val="115000"/>
                </a:srgbClr>
              </a:gs>
              <a:gs pos="100000">
                <a:srgbClr val="1E2A78"/>
              </a:gs>
            </a:gsLst>
            <a:lin ang="16200000" scaled="1"/>
            <a:tileRect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en-GB" sz="1800" b="0" i="0" u="none" strike="noStrike" cap="none" noProof="0">
              <a:solidFill>
                <a:schemeClr val="lt1"/>
              </a:solidFill>
              <a:latin typeface="DeutscheBank" panose="020B0503020202030204" pitchFamily="34" charset="0"/>
              <a:ea typeface="DeutscheBank" panose="020B0503020202030204" pitchFamily="34" charset="0"/>
              <a:cs typeface="DeutscheBank" panose="020B0503020202030204" pitchFamily="34" charset="0"/>
              <a:sym typeface="Calibri"/>
            </a:endParaRPr>
          </a:p>
        </p:txBody>
      </p:sp>
      <p:pic>
        <p:nvPicPr>
          <p:cNvPr id="3" name="Grafik 2" descr="Ein Bild, das Schrift, Grafiken, Typografie enthält.&#10;&#10;KI-generierte Inhalte können fehlerhaft sein.">
            <a:extLst>
              <a:ext uri="{FF2B5EF4-FFF2-40B4-BE49-F238E27FC236}">
                <a16:creationId xmlns:a16="http://schemas.microsoft.com/office/drawing/2014/main" id="{9409FCA4-7D74-9CF3-1CBE-8D7C2D4A938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3572" y="3348591"/>
            <a:ext cx="6013981" cy="8075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021850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.4.7 ende foli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4" descr="White Deutsche Bank logo">
            <a:extLst>
              <a:ext uri="{FF2B5EF4-FFF2-40B4-BE49-F238E27FC236}">
                <a16:creationId xmlns:a16="http://schemas.microsoft.com/office/drawing/2014/main" id="{A4AB4546-2D66-CD6D-4031-2AA2612DEEEC}"/>
              </a:ext>
            </a:extLst>
          </p:cNvPr>
          <p:cNvSpPr>
            <a:spLocks noChangeAspect="1" noEditPoints="1"/>
          </p:cNvSpPr>
          <p:nvPr userDrawn="1"/>
        </p:nvSpPr>
        <p:spPr bwMode="black">
          <a:xfrm>
            <a:off x="10896000" y="648000"/>
            <a:ext cx="648000" cy="648000"/>
          </a:xfrm>
          <a:custGeom>
            <a:avLst/>
            <a:gdLst/>
            <a:ahLst/>
            <a:cxnLst>
              <a:cxn ang="0">
                <a:pos x="2286" y="2285"/>
              </a:cxn>
              <a:cxn ang="0">
                <a:pos x="2286" y="14035"/>
              </a:cxn>
              <a:cxn ang="0">
                <a:pos x="14035" y="14035"/>
              </a:cxn>
              <a:cxn ang="0">
                <a:pos x="14035" y="2285"/>
              </a:cxn>
              <a:cxn ang="0">
                <a:pos x="2286" y="2285"/>
              </a:cxn>
              <a:cxn ang="0">
                <a:pos x="3590" y="12404"/>
              </a:cxn>
              <a:cxn ang="0">
                <a:pos x="6527" y="12404"/>
              </a:cxn>
              <a:cxn ang="0">
                <a:pos x="12730" y="3917"/>
              </a:cxn>
              <a:cxn ang="0">
                <a:pos x="9792" y="3917"/>
              </a:cxn>
              <a:cxn ang="0">
                <a:pos x="3590" y="12404"/>
              </a:cxn>
              <a:cxn ang="0">
                <a:pos x="0" y="0"/>
              </a:cxn>
              <a:cxn ang="0">
                <a:pos x="16320" y="0"/>
              </a:cxn>
              <a:cxn ang="0">
                <a:pos x="16320" y="16320"/>
              </a:cxn>
              <a:cxn ang="0">
                <a:pos x="0" y="16320"/>
              </a:cxn>
              <a:cxn ang="0">
                <a:pos x="0" y="0"/>
              </a:cxn>
            </a:cxnLst>
            <a:rect l="0" t="0" r="r" b="b"/>
            <a:pathLst>
              <a:path w="16320" h="16320">
                <a:moveTo>
                  <a:pt x="2286" y="2285"/>
                </a:moveTo>
                <a:lnTo>
                  <a:pt x="2286" y="14035"/>
                </a:lnTo>
                <a:lnTo>
                  <a:pt x="14035" y="14035"/>
                </a:lnTo>
                <a:lnTo>
                  <a:pt x="14035" y="2285"/>
                </a:lnTo>
                <a:lnTo>
                  <a:pt x="2286" y="2285"/>
                </a:lnTo>
                <a:close/>
                <a:moveTo>
                  <a:pt x="3590" y="12404"/>
                </a:moveTo>
                <a:lnTo>
                  <a:pt x="6527" y="12404"/>
                </a:lnTo>
                <a:lnTo>
                  <a:pt x="12730" y="3917"/>
                </a:lnTo>
                <a:lnTo>
                  <a:pt x="9792" y="3917"/>
                </a:lnTo>
                <a:lnTo>
                  <a:pt x="3590" y="12404"/>
                </a:lnTo>
                <a:close/>
                <a:moveTo>
                  <a:pt x="0" y="0"/>
                </a:moveTo>
                <a:lnTo>
                  <a:pt x="16320" y="0"/>
                </a:lnTo>
                <a:lnTo>
                  <a:pt x="16320" y="16320"/>
                </a:lnTo>
                <a:lnTo>
                  <a:pt x="0" y="16320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GB" sz="1809" noProof="0">
              <a:latin typeface="DeutscheBank" panose="020B0503020202030204" pitchFamily="34" charset="0"/>
              <a:cs typeface="DeutscheBank" panose="020B0503020202030204" pitchFamily="34" charset="0"/>
            </a:endParaRPr>
          </a:p>
        </p:txBody>
      </p:sp>
      <p:pic>
        <p:nvPicPr>
          <p:cNvPr id="3" name="Grafik 2" descr="Ein Bild, das Schrift, Grafiken, Typografie enthält.&#10;&#10;KI-generierte Inhalte können fehlerhaft sein.">
            <a:extLst>
              <a:ext uri="{FF2B5EF4-FFF2-40B4-BE49-F238E27FC236}">
                <a16:creationId xmlns:a16="http://schemas.microsoft.com/office/drawing/2014/main" id="{8C287FDE-4B1D-3EFC-864E-D9FDC4EAD8E6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89009" y="3378896"/>
            <a:ext cx="6013981" cy="8075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16055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.1.1 inhaltsverzeichn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Placeholder 12">
            <a:extLst>
              <a:ext uri="{FF2B5EF4-FFF2-40B4-BE49-F238E27FC236}">
                <a16:creationId xmlns:a16="http://schemas.microsoft.com/office/drawing/2014/main" id="{2634F715-CC4E-834F-CC2F-C0339A94BC3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42912" y="442800"/>
            <a:ext cx="10332000" cy="468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>
              <a:defRPr/>
            </a:lvl1pPr>
          </a:lstStyle>
          <a:p>
            <a:r>
              <a:rPr lang="de-DE" noProof="0"/>
              <a:t>Titel Inhaltsverzeichnis bearbeiten</a:t>
            </a:r>
            <a:endParaRPr lang="de-DE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0CAC88D1-244E-446D-8A03-B95B1977963B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42912" y="1376363"/>
            <a:ext cx="11350881" cy="4824412"/>
          </a:xfrm>
        </p:spPr>
        <p:txBody>
          <a:bodyPr numCol="2" spcCol="273600"/>
          <a:lstStyle>
            <a:lvl1pPr marL="359824" indent="-359824">
              <a:lnSpc>
                <a:spcPct val="100000"/>
              </a:lnSpc>
              <a:spcBef>
                <a:spcPts val="1600"/>
              </a:spcBef>
              <a:buFont typeface="+mj-lt"/>
              <a:buAutoNum type="arabicPeriod"/>
              <a:defRPr sz="1600" b="1">
                <a:solidFill>
                  <a:srgbClr val="1E2A78"/>
                </a:solidFill>
                <a:latin typeface="+mn-lt"/>
                <a:ea typeface="DeutscheBank Medium" panose="020B0603020202030204" pitchFamily="34" charset="0"/>
              </a:defRPr>
            </a:lvl1pPr>
            <a:lvl2pPr marL="720000" indent="-359824">
              <a:lnSpc>
                <a:spcPct val="100000"/>
              </a:lnSpc>
              <a:buFont typeface="+mj-lt"/>
              <a:buNone/>
              <a:tabLst>
                <a:tab pos="717533" algn="l"/>
                <a:tab pos="9567094" algn="r"/>
              </a:tabLst>
              <a:defRPr sz="1400" u="none">
                <a:solidFill>
                  <a:schemeClr val="tx1"/>
                </a:solidFill>
              </a:defRPr>
            </a:lvl2pPr>
          </a:lstStyle>
          <a:p>
            <a:pPr lvl="0"/>
            <a:r>
              <a:rPr lang="de-DE" noProof="0"/>
              <a:t>Kapitel</a:t>
            </a:r>
          </a:p>
          <a:p>
            <a:pPr lvl="1"/>
            <a:r>
              <a:rPr lang="de-DE" noProof="0"/>
              <a:t>1.1	Unterkapitel	Folie X</a:t>
            </a:r>
          </a:p>
          <a:p>
            <a:pPr lvl="1"/>
            <a:endParaRPr lang="de-DE" noProof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9947BCE7-DB7B-4DA8-D3CC-41653AC0EE4B}"/>
              </a:ext>
            </a:extLst>
          </p:cNvPr>
          <p:cNvSpPr>
            <a:spLocks noGrp="1"/>
          </p:cNvSpPr>
          <p:nvPr>
            <p:ph type="ftr" sz="quarter" idx="24"/>
          </p:nvPr>
        </p:nvSpPr>
        <p:spPr>
          <a:xfrm>
            <a:off x="4101962" y="6415200"/>
            <a:ext cx="6352752" cy="144270"/>
          </a:xfrm>
          <a:prstGeom prst="rect">
            <a:avLst/>
          </a:prstGeom>
        </p:spPr>
        <p:txBody>
          <a:bodyPr/>
          <a:lstStyle/>
          <a:p>
            <a:pPr algn="l">
              <a:lnSpc>
                <a:spcPts val="1067"/>
              </a:lnSpc>
            </a:pPr>
            <a:r>
              <a:rPr lang="de-DE"/>
              <a:t>September 2026, Survey Gateway to Europe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C19E6408-9964-C76B-F356-CAA22ACB3BB6}"/>
              </a:ext>
            </a:extLst>
          </p:cNvPr>
          <p:cNvSpPr>
            <a:spLocks noGrp="1"/>
          </p:cNvSpPr>
          <p:nvPr>
            <p:ph type="sldNum" sz="quarter" idx="25"/>
          </p:nvPr>
        </p:nvSpPr>
        <p:spPr/>
        <p:txBody>
          <a:bodyPr/>
          <a:lstStyle/>
          <a:p>
            <a:fld id="{D71DA9FD-6EF8-4CC5-AF9B-B6159B5B937C}" type="slidenum">
              <a:rPr lang="en-GB" noProof="1" smtClean="0"/>
              <a:pPr/>
              <a:t>‹#›</a:t>
            </a:fld>
            <a:endParaRPr lang="en-GB" noProof="1"/>
          </a:p>
        </p:txBody>
      </p:sp>
    </p:spTree>
    <p:extLst>
      <p:ext uri="{BB962C8B-B14F-4D97-AF65-F5344CB8AC3E}">
        <p14:creationId xmlns:p14="http://schemas.microsoft.com/office/powerpoint/2010/main" val="3795977282"/>
      </p:ext>
    </p:extLst>
  </p:cSld>
  <p:clrMapOvr>
    <a:masterClrMapping/>
  </p:clrMapOvr>
  <p:transition>
    <p:wipe dir="r"/>
  </p:transition>
  <p:extLst>
    <p:ext uri="{DCECCB84-F9BA-43D5-87BE-67443E8EF086}">
      <p15:sldGuideLst xmlns:p15="http://schemas.microsoft.com/office/powerpoint/2012/main">
        <p15:guide id="2" pos="3931" userDrawn="1">
          <p15:clr>
            <a:srgbClr val="FBAE40"/>
          </p15:clr>
        </p15:guide>
        <p15:guide id="3" pos="3749" userDrawn="1">
          <p15:clr>
            <a:srgbClr val="FBAE40"/>
          </p15:clr>
        </p15:guide>
      </p15:sldGuideLst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.1.2 inhaltsverzeichn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Placeholder 12">
            <a:extLst>
              <a:ext uri="{FF2B5EF4-FFF2-40B4-BE49-F238E27FC236}">
                <a16:creationId xmlns:a16="http://schemas.microsoft.com/office/drawing/2014/main" id="{BF2C62E0-7245-BA85-4683-48199EADB77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42912" y="442800"/>
            <a:ext cx="10332000" cy="468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de-DE" noProof="0"/>
              <a:t>Titel Inhaltsverzeichnis bearbeiten</a:t>
            </a:r>
            <a:endParaRPr lang="de-DE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0CAC88D1-244E-446D-8A03-B95B1977963B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42913" y="1376363"/>
            <a:ext cx="11304000" cy="4824412"/>
          </a:xfrm>
        </p:spPr>
        <p:txBody>
          <a:bodyPr numCol="2" spcCol="273600"/>
          <a:lstStyle>
            <a:lvl1pPr marL="360000" indent="-360000">
              <a:lnSpc>
                <a:spcPct val="100000"/>
              </a:lnSpc>
              <a:spcBef>
                <a:spcPts val="1600"/>
              </a:spcBef>
              <a:buFont typeface="+mj-lt"/>
              <a:buAutoNum type="arabicPeriod"/>
              <a:defRPr sz="1600" b="1">
                <a:solidFill>
                  <a:srgbClr val="1E2A78"/>
                </a:solidFill>
                <a:latin typeface="+mn-lt"/>
                <a:ea typeface="DeutscheBank Medium" panose="020B0603020202030204" pitchFamily="34" charset="0"/>
              </a:defRPr>
            </a:lvl1pPr>
            <a:lvl2pPr marL="720000" indent="-360000">
              <a:lnSpc>
                <a:spcPct val="100000"/>
              </a:lnSpc>
              <a:buFont typeface="+mj-lt"/>
              <a:buNone/>
              <a:tabLst>
                <a:tab pos="9567094" algn="r"/>
              </a:tabLst>
              <a:defRPr sz="1100" u="none">
                <a:solidFill>
                  <a:schemeClr val="tx1"/>
                </a:solidFill>
              </a:defRPr>
            </a:lvl2pPr>
            <a:lvl3pPr marL="720000" indent="0">
              <a:buNone/>
              <a:defRPr sz="1100">
                <a:solidFill>
                  <a:schemeClr val="tx1"/>
                </a:solidFill>
              </a:defRPr>
            </a:lvl3pPr>
            <a:lvl4pPr marL="358775" indent="0" algn="just">
              <a:buNone/>
              <a:defRPr sz="1100">
                <a:solidFill>
                  <a:srgbClr val="1E2A78"/>
                </a:solidFill>
              </a:defRPr>
            </a:lvl4pPr>
          </a:lstStyle>
          <a:p>
            <a:pPr lvl="0"/>
            <a:r>
              <a:rPr lang="de-DE" noProof="0"/>
              <a:t>Kapitel</a:t>
            </a:r>
          </a:p>
          <a:p>
            <a:pPr lvl="1"/>
            <a:r>
              <a:rPr lang="de-DE" noProof="0"/>
              <a:t>1.1	Unterkapitel	Seite X</a:t>
            </a:r>
          </a:p>
          <a:p>
            <a:pPr lvl="2"/>
            <a:r>
              <a:rPr lang="de-DE" noProof="0"/>
              <a:t>Unterkapitel Details</a:t>
            </a:r>
          </a:p>
          <a:p>
            <a:pPr lvl="3"/>
            <a:r>
              <a:rPr lang="de-DE">
                <a:solidFill>
                  <a:srgbClr val="1E2A78"/>
                </a:solidFill>
              </a:rPr>
              <a:t>_______________________________________________________________________________</a:t>
            </a:r>
            <a:endParaRPr lang="de-DE" noProof="0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E5CE0C81-11FC-2F68-0237-3CCAC2370E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24"/>
          </p:nvPr>
        </p:nvSpPr>
        <p:spPr>
          <a:xfrm>
            <a:off x="4101962" y="6415200"/>
            <a:ext cx="6352752" cy="144270"/>
          </a:xfrm>
          <a:prstGeom prst="rect">
            <a:avLst/>
          </a:prstGeom>
        </p:spPr>
        <p:txBody>
          <a:bodyPr/>
          <a:lstStyle/>
          <a:p>
            <a:pPr algn="l">
              <a:lnSpc>
                <a:spcPts val="1067"/>
              </a:lnSpc>
            </a:pPr>
            <a:r>
              <a:rPr lang="de-DE"/>
              <a:t>September 2026, Survey Gateway to Europe</a:t>
            </a:r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19B1AAFF-8EBF-699C-B2AE-23C4D558FA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25"/>
          </p:nvPr>
        </p:nvSpPr>
        <p:spPr/>
        <p:txBody>
          <a:bodyPr/>
          <a:lstStyle/>
          <a:p>
            <a:fld id="{D71DA9FD-6EF8-4CC5-AF9B-B6159B5B937C}" type="slidenum">
              <a:rPr lang="en-GB" noProof="1" smtClean="0"/>
              <a:pPr/>
              <a:t>‹#›</a:t>
            </a:fld>
            <a:endParaRPr lang="en-GB" noProof="1"/>
          </a:p>
        </p:txBody>
      </p:sp>
    </p:spTree>
    <p:extLst>
      <p:ext uri="{BB962C8B-B14F-4D97-AF65-F5344CB8AC3E}">
        <p14:creationId xmlns:p14="http://schemas.microsoft.com/office/powerpoint/2010/main" val="308378118"/>
      </p:ext>
    </p:extLst>
  </p:cSld>
  <p:clrMapOvr>
    <a:masterClrMapping/>
  </p:clrMapOvr>
  <p:transition>
    <p:wipe dir="r"/>
  </p:transition>
  <p:extLst>
    <p:ext uri="{DCECCB84-F9BA-43D5-87BE-67443E8EF086}">
      <p15:sldGuideLst xmlns:p15="http://schemas.microsoft.com/office/powerpoint/2012/main">
        <p15:guide id="2" pos="3749" userDrawn="1">
          <p15:clr>
            <a:srgbClr val="FBAE40"/>
          </p15:clr>
        </p15:guide>
        <p15:guide id="3" pos="3931" userDrawn="1">
          <p15:clr>
            <a:srgbClr val="FBAE40"/>
          </p15:clr>
        </p15:guide>
      </p15:sldGuideLst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.2.1 inhalt eine sp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Placeholder 12">
            <a:extLst>
              <a:ext uri="{FF2B5EF4-FFF2-40B4-BE49-F238E27FC236}">
                <a16:creationId xmlns:a16="http://schemas.microsoft.com/office/drawing/2014/main" id="{9640929F-8E5F-5637-55F2-BA2BA82D863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42912" y="442800"/>
            <a:ext cx="10332000" cy="468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de-DE" noProof="0"/>
              <a:t>Folientitel bearbeiten</a:t>
            </a:r>
            <a:endParaRPr lang="de-DE"/>
          </a:p>
        </p:txBody>
      </p:sp>
      <p:sp>
        <p:nvSpPr>
          <p:cNvPr id="14" name="Inhaltsplatzhalter 13">
            <a:extLst>
              <a:ext uri="{FF2B5EF4-FFF2-40B4-BE49-F238E27FC236}">
                <a16:creationId xmlns:a16="http://schemas.microsoft.com/office/drawing/2014/main" id="{D3A92151-B6D0-8782-A8E4-6A94BC6E4793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442800" y="1375200"/>
            <a:ext cx="11304000" cy="4824000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de-DE" noProof="0"/>
              <a:t>Text bearbeiten</a:t>
            </a:r>
          </a:p>
          <a:p>
            <a:pPr lvl="1"/>
            <a:r>
              <a:rPr lang="de-DE" noProof="0"/>
              <a:t>Zweite Ebene</a:t>
            </a:r>
          </a:p>
          <a:p>
            <a:pPr lvl="2"/>
            <a:r>
              <a:rPr lang="de-DE" noProof="0"/>
              <a:t>Dritte Ebene</a:t>
            </a:r>
          </a:p>
          <a:p>
            <a:pPr lvl="3"/>
            <a:r>
              <a:rPr lang="de-DE" noProof="0"/>
              <a:t>Vierte Ebene</a:t>
            </a:r>
          </a:p>
          <a:p>
            <a:pPr lvl="4"/>
            <a:r>
              <a:rPr lang="de-DE" noProof="0"/>
              <a:t>Fünfte Ebene</a:t>
            </a:r>
          </a:p>
          <a:p>
            <a:pPr lvl="5"/>
            <a:r>
              <a:rPr lang="de-DE" noProof="0"/>
              <a:t>Fußzeile</a:t>
            </a:r>
          </a:p>
          <a:p>
            <a:pPr lvl="6"/>
            <a:r>
              <a:rPr lang="de-DE" noProof="0"/>
              <a:t>Fußzeile</a:t>
            </a:r>
          </a:p>
        </p:txBody>
      </p:sp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7A6D4FD7-1477-D13E-8146-9BEB081660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101962" y="6415200"/>
            <a:ext cx="6352752" cy="144270"/>
          </a:xfrm>
          <a:prstGeom prst="rect">
            <a:avLst/>
          </a:prstGeom>
        </p:spPr>
        <p:txBody>
          <a:bodyPr/>
          <a:lstStyle/>
          <a:p>
            <a:pPr algn="l">
              <a:lnSpc>
                <a:spcPts val="1067"/>
              </a:lnSpc>
            </a:pPr>
            <a:r>
              <a:rPr lang="de-DE"/>
              <a:t>September 2026, Survey Gateway to Europe</a:t>
            </a:r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EF42CDDD-E368-3BAD-E739-E54C03FDAFA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1DA9FD-6EF8-4CC5-AF9B-B6159B5B937C}" type="slidenum">
              <a:rPr lang="en-GB" noProof="1" smtClean="0"/>
              <a:pPr/>
              <a:t>‹#›</a:t>
            </a:fld>
            <a:endParaRPr lang="en-GB" noProof="1"/>
          </a:p>
        </p:txBody>
      </p:sp>
    </p:spTree>
    <p:extLst>
      <p:ext uri="{BB962C8B-B14F-4D97-AF65-F5344CB8AC3E}">
        <p14:creationId xmlns:p14="http://schemas.microsoft.com/office/powerpoint/2010/main" val="1031696344"/>
      </p:ext>
    </p:extLst>
  </p:cSld>
  <p:clrMapOvr>
    <a:masterClrMapping/>
  </p:clrMapOvr>
  <p:transition>
    <p:wipe dir="r"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.2.2 inhalt zwei spalt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Placeholder 12">
            <a:extLst>
              <a:ext uri="{FF2B5EF4-FFF2-40B4-BE49-F238E27FC236}">
                <a16:creationId xmlns:a16="http://schemas.microsoft.com/office/drawing/2014/main" id="{BD5E0A89-8748-D2DF-7D8C-3A957908579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42912" y="442800"/>
            <a:ext cx="10332000" cy="468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de-DE" noProof="0"/>
              <a:t>Folientitel bearbeiten</a:t>
            </a:r>
            <a:endParaRPr lang="de-DE"/>
          </a:p>
        </p:txBody>
      </p:sp>
      <p:sp>
        <p:nvSpPr>
          <p:cNvPr id="14" name="Inhaltsplatzhalter 13">
            <a:extLst>
              <a:ext uri="{FF2B5EF4-FFF2-40B4-BE49-F238E27FC236}">
                <a16:creationId xmlns:a16="http://schemas.microsoft.com/office/drawing/2014/main" id="{D3A92151-B6D0-8782-A8E4-6A94BC6E4793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442800" y="1375200"/>
            <a:ext cx="5544000" cy="4824000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de-DE" noProof="0"/>
              <a:t>Text bearbeiten</a:t>
            </a:r>
          </a:p>
          <a:p>
            <a:pPr lvl="1"/>
            <a:r>
              <a:rPr lang="de-DE" noProof="0"/>
              <a:t>Zweite Ebene</a:t>
            </a:r>
          </a:p>
          <a:p>
            <a:pPr lvl="2"/>
            <a:r>
              <a:rPr lang="de-DE" noProof="0"/>
              <a:t>Dritte Ebene</a:t>
            </a:r>
          </a:p>
          <a:p>
            <a:pPr lvl="3"/>
            <a:r>
              <a:rPr lang="de-DE" noProof="0"/>
              <a:t>Vierte Ebene</a:t>
            </a:r>
          </a:p>
          <a:p>
            <a:pPr lvl="4"/>
            <a:r>
              <a:rPr lang="de-DE" noProof="0"/>
              <a:t>Fünfte Ebene</a:t>
            </a:r>
          </a:p>
          <a:p>
            <a:pPr lvl="5"/>
            <a:r>
              <a:rPr lang="de-DE" noProof="0"/>
              <a:t>Fußzeile</a:t>
            </a:r>
          </a:p>
          <a:p>
            <a:pPr lvl="6"/>
            <a:r>
              <a:rPr lang="de-DE" noProof="0"/>
              <a:t>Fußzeile</a:t>
            </a:r>
          </a:p>
        </p:txBody>
      </p:sp>
      <p:sp>
        <p:nvSpPr>
          <p:cNvPr id="2" name="Inhaltsplatzhalter 13">
            <a:extLst>
              <a:ext uri="{FF2B5EF4-FFF2-40B4-BE49-F238E27FC236}">
                <a16:creationId xmlns:a16="http://schemas.microsoft.com/office/drawing/2014/main" id="{54D13192-5D33-EA9A-E52F-CF35A0371181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6204001" y="1376775"/>
            <a:ext cx="5544000" cy="4824000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de-DE" noProof="0"/>
              <a:t>Text bearbeiten</a:t>
            </a:r>
          </a:p>
          <a:p>
            <a:pPr lvl="1"/>
            <a:r>
              <a:rPr lang="de-DE" noProof="0"/>
              <a:t>Zweite Ebene</a:t>
            </a:r>
          </a:p>
          <a:p>
            <a:pPr lvl="2"/>
            <a:r>
              <a:rPr lang="de-DE" noProof="0"/>
              <a:t>Dritte Ebene</a:t>
            </a:r>
          </a:p>
          <a:p>
            <a:pPr lvl="3"/>
            <a:r>
              <a:rPr lang="de-DE" noProof="0"/>
              <a:t>Vierte Ebene</a:t>
            </a:r>
          </a:p>
          <a:p>
            <a:pPr lvl="4"/>
            <a:r>
              <a:rPr lang="de-DE" noProof="0"/>
              <a:t>Fünfte Ebene</a:t>
            </a:r>
          </a:p>
          <a:p>
            <a:pPr lvl="5"/>
            <a:r>
              <a:rPr lang="de-DE" noProof="0"/>
              <a:t>Fußzeile</a:t>
            </a:r>
          </a:p>
          <a:p>
            <a:pPr lvl="6"/>
            <a:r>
              <a:rPr lang="de-DE" noProof="0"/>
              <a:t>Fußzeile</a:t>
            </a:r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5D1487EA-B866-9754-C510-00CA6515EB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4101962" y="6415200"/>
            <a:ext cx="6352752" cy="144270"/>
          </a:xfrm>
          <a:prstGeom prst="rect">
            <a:avLst/>
          </a:prstGeom>
        </p:spPr>
        <p:txBody>
          <a:bodyPr/>
          <a:lstStyle/>
          <a:p>
            <a:pPr algn="l">
              <a:lnSpc>
                <a:spcPts val="1067"/>
              </a:lnSpc>
            </a:pPr>
            <a:r>
              <a:rPr lang="de-DE"/>
              <a:t>September 2026, Survey Gateway to Europe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27A638E2-1738-6372-93CA-34A74AE45A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D71DA9FD-6EF8-4CC5-AF9B-B6159B5B937C}" type="slidenum">
              <a:rPr lang="en-GB" noProof="1" smtClean="0"/>
              <a:pPr/>
              <a:t>‹#›</a:t>
            </a:fld>
            <a:endParaRPr lang="en-GB" noProof="1"/>
          </a:p>
        </p:txBody>
      </p:sp>
    </p:spTree>
    <p:extLst>
      <p:ext uri="{BB962C8B-B14F-4D97-AF65-F5344CB8AC3E}">
        <p14:creationId xmlns:p14="http://schemas.microsoft.com/office/powerpoint/2010/main" val="2157524067"/>
      </p:ext>
    </p:extLst>
  </p:cSld>
  <p:clrMapOvr>
    <a:masterClrMapping/>
  </p:clrMapOvr>
  <p:transition>
    <p:wipe dir="r"/>
  </p:transition>
  <p:extLst>
    <p:ext uri="{DCECCB84-F9BA-43D5-87BE-67443E8EF086}">
      <p15:sldGuideLst xmlns:p15="http://schemas.microsoft.com/office/powerpoint/2012/main">
        <p15:guide id="1" pos="3908" userDrawn="1">
          <p15:clr>
            <a:srgbClr val="FBAE40"/>
          </p15:clr>
        </p15:guide>
        <p15:guide id="2" pos="3772" userDrawn="1">
          <p15:clr>
            <a:srgbClr val="FBAE40"/>
          </p15:clr>
        </p15:guide>
      </p15:sldGuideLst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.2.3 inhalt drei spalt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Placeholder 12">
            <a:extLst>
              <a:ext uri="{FF2B5EF4-FFF2-40B4-BE49-F238E27FC236}">
                <a16:creationId xmlns:a16="http://schemas.microsoft.com/office/drawing/2014/main" id="{AAEA86B8-DA77-DA29-8D8E-3132E6D1795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42912" y="442800"/>
            <a:ext cx="10332000" cy="468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de-DE" noProof="0"/>
              <a:t>Folientitel bearbeiten</a:t>
            </a:r>
            <a:endParaRPr lang="de-DE"/>
          </a:p>
        </p:txBody>
      </p:sp>
      <p:sp>
        <p:nvSpPr>
          <p:cNvPr id="14" name="Inhaltsplatzhalter 13">
            <a:extLst>
              <a:ext uri="{FF2B5EF4-FFF2-40B4-BE49-F238E27FC236}">
                <a16:creationId xmlns:a16="http://schemas.microsoft.com/office/drawing/2014/main" id="{D3A92151-B6D0-8782-A8E4-6A94BC6E4793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442799" y="1376363"/>
            <a:ext cx="3636000" cy="4824412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de-DE" noProof="0"/>
              <a:t>Text bearbeiten</a:t>
            </a:r>
          </a:p>
          <a:p>
            <a:pPr lvl="1"/>
            <a:r>
              <a:rPr lang="de-DE" noProof="0"/>
              <a:t>Zweite Ebene</a:t>
            </a:r>
          </a:p>
          <a:p>
            <a:pPr lvl="2"/>
            <a:r>
              <a:rPr lang="de-DE" noProof="0"/>
              <a:t>Dritte Ebene</a:t>
            </a:r>
          </a:p>
          <a:p>
            <a:pPr lvl="3"/>
            <a:r>
              <a:rPr lang="de-DE" noProof="0"/>
              <a:t>Vierte Ebene</a:t>
            </a:r>
          </a:p>
          <a:p>
            <a:pPr lvl="4"/>
            <a:r>
              <a:rPr lang="de-DE" noProof="0"/>
              <a:t>Fünfte Ebene</a:t>
            </a:r>
          </a:p>
          <a:p>
            <a:pPr lvl="5"/>
            <a:r>
              <a:rPr lang="de-DE" noProof="0"/>
              <a:t>Fußzeile</a:t>
            </a:r>
          </a:p>
          <a:p>
            <a:pPr lvl="6"/>
            <a:r>
              <a:rPr lang="de-DE" noProof="0"/>
              <a:t>Fußzeile</a:t>
            </a:r>
          </a:p>
        </p:txBody>
      </p:sp>
      <p:sp>
        <p:nvSpPr>
          <p:cNvPr id="8" name="Inhaltsplatzhalter 13">
            <a:extLst>
              <a:ext uri="{FF2B5EF4-FFF2-40B4-BE49-F238E27FC236}">
                <a16:creationId xmlns:a16="http://schemas.microsoft.com/office/drawing/2014/main" id="{D34283E4-4B00-A561-763D-DF6E3E9A881D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4277400" y="1376363"/>
            <a:ext cx="3636000" cy="4824412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de-DE" noProof="0"/>
              <a:t>Text bearbeiten</a:t>
            </a:r>
          </a:p>
          <a:p>
            <a:pPr lvl="1"/>
            <a:r>
              <a:rPr lang="de-DE" noProof="0"/>
              <a:t>Zweite Ebene</a:t>
            </a:r>
          </a:p>
          <a:p>
            <a:pPr lvl="2"/>
            <a:r>
              <a:rPr lang="de-DE" noProof="0"/>
              <a:t>Dritte Ebene</a:t>
            </a:r>
          </a:p>
          <a:p>
            <a:pPr lvl="3"/>
            <a:r>
              <a:rPr lang="de-DE" noProof="0"/>
              <a:t>Vierte Ebene</a:t>
            </a:r>
          </a:p>
          <a:p>
            <a:pPr lvl="4"/>
            <a:r>
              <a:rPr lang="de-DE" noProof="0"/>
              <a:t>Fünfte Ebene</a:t>
            </a:r>
          </a:p>
          <a:p>
            <a:pPr lvl="5"/>
            <a:r>
              <a:rPr lang="de-DE" noProof="0"/>
              <a:t>Fußzeile</a:t>
            </a:r>
          </a:p>
          <a:p>
            <a:pPr lvl="6"/>
            <a:r>
              <a:rPr lang="de-DE" noProof="0"/>
              <a:t>Fußzeile</a:t>
            </a:r>
          </a:p>
        </p:txBody>
      </p:sp>
      <p:sp>
        <p:nvSpPr>
          <p:cNvPr id="9" name="Inhaltsplatzhalter 13">
            <a:extLst>
              <a:ext uri="{FF2B5EF4-FFF2-40B4-BE49-F238E27FC236}">
                <a16:creationId xmlns:a16="http://schemas.microsoft.com/office/drawing/2014/main" id="{9A947CA2-EC95-FB51-AA32-495DF9A8C932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8112001" y="1375200"/>
            <a:ext cx="3636000" cy="4824412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de-DE" noProof="0"/>
              <a:t>Text bearbeiten</a:t>
            </a:r>
          </a:p>
          <a:p>
            <a:pPr lvl="1"/>
            <a:r>
              <a:rPr lang="de-DE" noProof="0"/>
              <a:t>Zweite Ebene</a:t>
            </a:r>
          </a:p>
          <a:p>
            <a:pPr lvl="2"/>
            <a:r>
              <a:rPr lang="de-DE" noProof="0"/>
              <a:t>Dritte Ebene</a:t>
            </a:r>
          </a:p>
          <a:p>
            <a:pPr lvl="3"/>
            <a:r>
              <a:rPr lang="de-DE" noProof="0"/>
              <a:t>Vierte Ebene</a:t>
            </a:r>
          </a:p>
          <a:p>
            <a:pPr lvl="4"/>
            <a:r>
              <a:rPr lang="de-DE" noProof="0"/>
              <a:t>Fünfte Ebene</a:t>
            </a:r>
          </a:p>
          <a:p>
            <a:pPr lvl="5"/>
            <a:r>
              <a:rPr lang="de-DE" noProof="0"/>
              <a:t>Fußzeile</a:t>
            </a:r>
          </a:p>
          <a:p>
            <a:pPr lvl="6"/>
            <a:r>
              <a:rPr lang="de-DE" noProof="0"/>
              <a:t>Fußzeile</a:t>
            </a:r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1C5ABCB9-3C1D-8B8A-FDE1-0FA79A4AC2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4101962" y="6415200"/>
            <a:ext cx="6352752" cy="144270"/>
          </a:xfrm>
          <a:prstGeom prst="rect">
            <a:avLst/>
          </a:prstGeom>
        </p:spPr>
        <p:txBody>
          <a:bodyPr/>
          <a:lstStyle/>
          <a:p>
            <a:pPr algn="l">
              <a:lnSpc>
                <a:spcPts val="1067"/>
              </a:lnSpc>
            </a:pPr>
            <a:r>
              <a:rPr lang="de-DE"/>
              <a:t>September 2026, Survey Gateway to Europe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ADF9A2E0-87B0-4A59-BE1D-54A4D41E1C6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D71DA9FD-6EF8-4CC5-AF9B-B6159B5B937C}" type="slidenum">
              <a:rPr lang="en-GB" noProof="1" smtClean="0"/>
              <a:pPr/>
              <a:t>‹#›</a:t>
            </a:fld>
            <a:endParaRPr lang="en-GB" noProof="1"/>
          </a:p>
        </p:txBody>
      </p:sp>
    </p:spTree>
    <p:extLst>
      <p:ext uri="{BB962C8B-B14F-4D97-AF65-F5344CB8AC3E}">
        <p14:creationId xmlns:p14="http://schemas.microsoft.com/office/powerpoint/2010/main" val="220180315"/>
      </p:ext>
    </p:extLst>
  </p:cSld>
  <p:clrMapOvr>
    <a:masterClrMapping/>
  </p:clrMapOvr>
  <p:transition>
    <p:wipe dir="r"/>
  </p:transition>
  <p:extLst>
    <p:ext uri="{DCECCB84-F9BA-43D5-87BE-67443E8EF086}">
      <p15:sldGuideLst xmlns:p15="http://schemas.microsoft.com/office/powerpoint/2012/main">
        <p15:guide id="1" pos="2570" userDrawn="1">
          <p15:clr>
            <a:srgbClr val="FBAE40"/>
          </p15:clr>
        </p15:guide>
        <p15:guide id="2" pos="2695" userDrawn="1">
          <p15:clr>
            <a:srgbClr val="FBAE40"/>
          </p15:clr>
        </p15:guide>
        <p15:guide id="3" pos="4986" userDrawn="1">
          <p15:clr>
            <a:srgbClr val="FBAE40"/>
          </p15:clr>
        </p15:guide>
        <p15:guide id="4" pos="5110" userDrawn="1">
          <p15:clr>
            <a:srgbClr val="FBAE40"/>
          </p15:clr>
        </p15:guide>
      </p15:sldGuideLst>
    </p:ext>
  </p:extLs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.2.4 inhalt vier spalt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Placeholder 12">
            <a:extLst>
              <a:ext uri="{FF2B5EF4-FFF2-40B4-BE49-F238E27FC236}">
                <a16:creationId xmlns:a16="http://schemas.microsoft.com/office/drawing/2014/main" id="{AAEA86B8-DA77-DA29-8D8E-3132E6D1795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42912" y="442800"/>
            <a:ext cx="10332000" cy="468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de-DE" noProof="0"/>
              <a:t>Folientitel bearbeiten</a:t>
            </a:r>
            <a:endParaRPr lang="de-DE"/>
          </a:p>
        </p:txBody>
      </p:sp>
      <p:sp>
        <p:nvSpPr>
          <p:cNvPr id="14" name="Inhaltsplatzhalter 13">
            <a:extLst>
              <a:ext uri="{FF2B5EF4-FFF2-40B4-BE49-F238E27FC236}">
                <a16:creationId xmlns:a16="http://schemas.microsoft.com/office/drawing/2014/main" id="{D3A92151-B6D0-8782-A8E4-6A94BC6E4793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442798" y="1376363"/>
            <a:ext cx="2700000" cy="4824412"/>
          </a:xfrm>
        </p:spPr>
        <p:txBody>
          <a:bodyPr/>
          <a:lstStyle>
            <a:lvl1pPr>
              <a:lnSpc>
                <a:spcPct val="100000"/>
              </a:lnSpc>
              <a:defRPr sz="1600">
                <a:solidFill>
                  <a:schemeClr val="tx1"/>
                </a:solidFill>
              </a:defRPr>
            </a:lvl1pPr>
            <a:lvl2pPr>
              <a:lnSpc>
                <a:spcPct val="100000"/>
              </a:lnSpc>
              <a:defRPr sz="1200">
                <a:solidFill>
                  <a:schemeClr val="tx1"/>
                </a:solidFill>
              </a:defRPr>
            </a:lvl2pPr>
            <a:lvl3pPr>
              <a:lnSpc>
                <a:spcPct val="100000"/>
              </a:lnSpc>
              <a:defRPr sz="1200">
                <a:solidFill>
                  <a:schemeClr val="tx1"/>
                </a:solidFill>
              </a:defRPr>
            </a:lvl3pPr>
            <a:lvl4pPr>
              <a:lnSpc>
                <a:spcPct val="100000"/>
              </a:lnSpc>
              <a:defRPr sz="1000">
                <a:solidFill>
                  <a:schemeClr val="tx1"/>
                </a:solidFill>
              </a:defRPr>
            </a:lvl4pPr>
            <a:lvl5pPr>
              <a:lnSpc>
                <a:spcPct val="100000"/>
              </a:lnSpc>
              <a:defRPr sz="800"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</a:lstStyle>
          <a:p>
            <a:pPr lvl="0"/>
            <a:r>
              <a:rPr lang="de-DE" noProof="0"/>
              <a:t>Text bearbeiten</a:t>
            </a:r>
          </a:p>
          <a:p>
            <a:pPr lvl="1"/>
            <a:r>
              <a:rPr lang="de-DE" noProof="0"/>
              <a:t>Zweite Ebene</a:t>
            </a:r>
          </a:p>
          <a:p>
            <a:pPr lvl="2"/>
            <a:r>
              <a:rPr lang="de-DE" noProof="0"/>
              <a:t>Dritte Ebene</a:t>
            </a:r>
          </a:p>
          <a:p>
            <a:pPr lvl="3"/>
            <a:r>
              <a:rPr lang="de-DE" noProof="0"/>
              <a:t>Vierte Ebene</a:t>
            </a:r>
          </a:p>
          <a:p>
            <a:pPr lvl="4"/>
            <a:r>
              <a:rPr lang="de-DE" noProof="0"/>
              <a:t>Fünfte Ebene</a:t>
            </a:r>
          </a:p>
          <a:p>
            <a:pPr lvl="5"/>
            <a:r>
              <a:rPr lang="de-DE" noProof="0"/>
              <a:t>Fußzeile</a:t>
            </a:r>
          </a:p>
          <a:p>
            <a:pPr lvl="6"/>
            <a:r>
              <a:rPr lang="de-DE" noProof="0"/>
              <a:t>Fußzeile</a:t>
            </a:r>
          </a:p>
        </p:txBody>
      </p:sp>
      <p:sp>
        <p:nvSpPr>
          <p:cNvPr id="3" name="Inhaltsplatzhalter 13">
            <a:extLst>
              <a:ext uri="{FF2B5EF4-FFF2-40B4-BE49-F238E27FC236}">
                <a16:creationId xmlns:a16="http://schemas.microsoft.com/office/drawing/2014/main" id="{00B870EA-5630-51E8-AFE3-51FF28A79089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3311199" y="1376363"/>
            <a:ext cx="2700000" cy="4824412"/>
          </a:xfrm>
        </p:spPr>
        <p:txBody>
          <a:bodyPr/>
          <a:lstStyle>
            <a:lvl1pPr>
              <a:lnSpc>
                <a:spcPct val="100000"/>
              </a:lnSpc>
              <a:defRPr>
                <a:solidFill>
                  <a:schemeClr val="tx1"/>
                </a:solidFill>
              </a:defRPr>
            </a:lvl1pPr>
            <a:lvl2pPr>
              <a:lnSpc>
                <a:spcPct val="100000"/>
              </a:lnSpc>
              <a:defRPr sz="1200">
                <a:solidFill>
                  <a:schemeClr val="tx1"/>
                </a:solidFill>
              </a:defRPr>
            </a:lvl2pPr>
            <a:lvl3pPr>
              <a:lnSpc>
                <a:spcPct val="100000"/>
              </a:lnSpc>
              <a:defRPr sz="1200">
                <a:solidFill>
                  <a:schemeClr val="tx1"/>
                </a:solidFill>
              </a:defRPr>
            </a:lvl3pPr>
            <a:lvl4pPr>
              <a:lnSpc>
                <a:spcPct val="100000"/>
              </a:lnSpc>
              <a:defRPr sz="1000">
                <a:solidFill>
                  <a:schemeClr val="tx1"/>
                </a:solidFill>
              </a:defRPr>
            </a:lvl4pPr>
            <a:lvl5pPr>
              <a:lnSpc>
                <a:spcPct val="100000"/>
              </a:lnSpc>
              <a:defRPr sz="800"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</a:lstStyle>
          <a:p>
            <a:pPr lvl="0"/>
            <a:r>
              <a:rPr lang="de-DE" noProof="0"/>
              <a:t>Text bearbeiten</a:t>
            </a:r>
          </a:p>
          <a:p>
            <a:pPr lvl="1"/>
            <a:r>
              <a:rPr lang="de-DE" noProof="0"/>
              <a:t>Zweite Ebene</a:t>
            </a:r>
          </a:p>
          <a:p>
            <a:pPr lvl="2"/>
            <a:r>
              <a:rPr lang="de-DE" noProof="0"/>
              <a:t>Dritte Ebene</a:t>
            </a:r>
          </a:p>
          <a:p>
            <a:pPr lvl="3"/>
            <a:r>
              <a:rPr lang="de-DE" noProof="0"/>
              <a:t>Vierte Ebene</a:t>
            </a:r>
          </a:p>
          <a:p>
            <a:pPr lvl="4"/>
            <a:r>
              <a:rPr lang="de-DE" noProof="0"/>
              <a:t>Fünfte Ebene</a:t>
            </a:r>
          </a:p>
          <a:p>
            <a:pPr lvl="5"/>
            <a:r>
              <a:rPr lang="de-DE" noProof="0"/>
              <a:t>Fußzeile</a:t>
            </a:r>
          </a:p>
          <a:p>
            <a:pPr lvl="6"/>
            <a:r>
              <a:rPr lang="de-DE" noProof="0"/>
              <a:t>Fußzeile</a:t>
            </a:r>
          </a:p>
        </p:txBody>
      </p:sp>
      <p:sp>
        <p:nvSpPr>
          <p:cNvPr id="4" name="Inhaltsplatzhalter 13">
            <a:extLst>
              <a:ext uri="{FF2B5EF4-FFF2-40B4-BE49-F238E27FC236}">
                <a16:creationId xmlns:a16="http://schemas.microsoft.com/office/drawing/2014/main" id="{B6F8313C-929F-7F67-1878-4D35B0A7573B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179600" y="1376363"/>
            <a:ext cx="2700000" cy="4824412"/>
          </a:xfrm>
        </p:spPr>
        <p:txBody>
          <a:bodyPr/>
          <a:lstStyle>
            <a:lvl1pPr>
              <a:lnSpc>
                <a:spcPct val="100000"/>
              </a:lnSpc>
              <a:defRPr>
                <a:solidFill>
                  <a:schemeClr val="tx1"/>
                </a:solidFill>
              </a:defRPr>
            </a:lvl1pPr>
            <a:lvl2pPr>
              <a:lnSpc>
                <a:spcPct val="100000"/>
              </a:lnSpc>
              <a:defRPr sz="1200">
                <a:solidFill>
                  <a:schemeClr val="tx1"/>
                </a:solidFill>
              </a:defRPr>
            </a:lvl2pPr>
            <a:lvl3pPr>
              <a:lnSpc>
                <a:spcPct val="100000"/>
              </a:lnSpc>
              <a:defRPr sz="1200">
                <a:solidFill>
                  <a:schemeClr val="tx1"/>
                </a:solidFill>
              </a:defRPr>
            </a:lvl3pPr>
            <a:lvl4pPr>
              <a:lnSpc>
                <a:spcPct val="100000"/>
              </a:lnSpc>
              <a:defRPr sz="1000">
                <a:solidFill>
                  <a:schemeClr val="tx1"/>
                </a:solidFill>
              </a:defRPr>
            </a:lvl4pPr>
            <a:lvl5pPr>
              <a:lnSpc>
                <a:spcPct val="100000"/>
              </a:lnSpc>
              <a:defRPr sz="800"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</a:lstStyle>
          <a:p>
            <a:pPr lvl="0"/>
            <a:r>
              <a:rPr lang="de-DE" noProof="0"/>
              <a:t>Text bearbeiten</a:t>
            </a:r>
          </a:p>
          <a:p>
            <a:pPr lvl="1"/>
            <a:r>
              <a:rPr lang="de-DE" noProof="0"/>
              <a:t>Zweite Ebene</a:t>
            </a:r>
          </a:p>
          <a:p>
            <a:pPr lvl="2"/>
            <a:r>
              <a:rPr lang="de-DE" noProof="0"/>
              <a:t>Dritte Ebene</a:t>
            </a:r>
          </a:p>
          <a:p>
            <a:pPr lvl="3"/>
            <a:r>
              <a:rPr lang="de-DE" noProof="0"/>
              <a:t>Vierte Ebene</a:t>
            </a:r>
          </a:p>
          <a:p>
            <a:pPr lvl="4"/>
            <a:r>
              <a:rPr lang="de-DE" noProof="0"/>
              <a:t>Fünfte Ebene</a:t>
            </a:r>
          </a:p>
          <a:p>
            <a:pPr lvl="5"/>
            <a:r>
              <a:rPr lang="de-DE" noProof="0"/>
              <a:t>Fußzeile</a:t>
            </a:r>
          </a:p>
          <a:p>
            <a:pPr lvl="6"/>
            <a:r>
              <a:rPr lang="de-DE" noProof="0"/>
              <a:t>Fußzeile</a:t>
            </a:r>
          </a:p>
        </p:txBody>
      </p:sp>
      <p:sp>
        <p:nvSpPr>
          <p:cNvPr id="6" name="Inhaltsplatzhalter 13">
            <a:extLst>
              <a:ext uri="{FF2B5EF4-FFF2-40B4-BE49-F238E27FC236}">
                <a16:creationId xmlns:a16="http://schemas.microsoft.com/office/drawing/2014/main" id="{49F02B2D-62CC-D0EA-68FE-989BDC64638D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9048001" y="1376363"/>
            <a:ext cx="2700000" cy="4824412"/>
          </a:xfrm>
        </p:spPr>
        <p:txBody>
          <a:bodyPr/>
          <a:lstStyle>
            <a:lvl1pPr>
              <a:lnSpc>
                <a:spcPct val="100000"/>
              </a:lnSpc>
              <a:defRPr>
                <a:solidFill>
                  <a:schemeClr val="tx1"/>
                </a:solidFill>
              </a:defRPr>
            </a:lvl1pPr>
            <a:lvl2pPr>
              <a:lnSpc>
                <a:spcPct val="100000"/>
              </a:lnSpc>
              <a:defRPr sz="1200">
                <a:solidFill>
                  <a:schemeClr val="tx1"/>
                </a:solidFill>
              </a:defRPr>
            </a:lvl2pPr>
            <a:lvl3pPr>
              <a:lnSpc>
                <a:spcPct val="100000"/>
              </a:lnSpc>
              <a:defRPr sz="1200">
                <a:solidFill>
                  <a:schemeClr val="tx1"/>
                </a:solidFill>
              </a:defRPr>
            </a:lvl3pPr>
            <a:lvl4pPr>
              <a:lnSpc>
                <a:spcPct val="100000"/>
              </a:lnSpc>
              <a:defRPr sz="1000">
                <a:solidFill>
                  <a:schemeClr val="tx1"/>
                </a:solidFill>
              </a:defRPr>
            </a:lvl4pPr>
            <a:lvl5pPr>
              <a:lnSpc>
                <a:spcPct val="100000"/>
              </a:lnSpc>
              <a:defRPr sz="800"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</a:lstStyle>
          <a:p>
            <a:pPr lvl="0"/>
            <a:r>
              <a:rPr lang="de-DE" noProof="0"/>
              <a:t>Text bearbeiten</a:t>
            </a:r>
          </a:p>
          <a:p>
            <a:pPr lvl="1"/>
            <a:r>
              <a:rPr lang="de-DE" noProof="0"/>
              <a:t>Zweite Ebene</a:t>
            </a:r>
          </a:p>
          <a:p>
            <a:pPr lvl="2"/>
            <a:r>
              <a:rPr lang="de-DE" noProof="0"/>
              <a:t>Dritte Ebene</a:t>
            </a:r>
          </a:p>
          <a:p>
            <a:pPr lvl="3"/>
            <a:r>
              <a:rPr lang="de-DE" noProof="0"/>
              <a:t>Vierte Ebene</a:t>
            </a:r>
          </a:p>
          <a:p>
            <a:pPr lvl="4"/>
            <a:r>
              <a:rPr lang="de-DE" noProof="0"/>
              <a:t>Fünfte Ebene</a:t>
            </a:r>
          </a:p>
          <a:p>
            <a:pPr lvl="5"/>
            <a:r>
              <a:rPr lang="de-DE" noProof="0"/>
              <a:t>Fußzeile</a:t>
            </a:r>
          </a:p>
          <a:p>
            <a:pPr lvl="6"/>
            <a:r>
              <a:rPr lang="de-DE" noProof="0"/>
              <a:t>Fußzeile</a:t>
            </a:r>
          </a:p>
        </p:txBody>
      </p:sp>
      <p:sp>
        <p:nvSpPr>
          <p:cNvPr id="7" name="Fußzeilenplatzhalter 6">
            <a:extLst>
              <a:ext uri="{FF2B5EF4-FFF2-40B4-BE49-F238E27FC236}">
                <a16:creationId xmlns:a16="http://schemas.microsoft.com/office/drawing/2014/main" id="{F7686FAF-C9DB-111A-BCD4-29D29D075D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4"/>
          </p:nvPr>
        </p:nvSpPr>
        <p:spPr>
          <a:xfrm>
            <a:off x="4101962" y="6415200"/>
            <a:ext cx="6352752" cy="144270"/>
          </a:xfrm>
          <a:prstGeom prst="rect">
            <a:avLst/>
          </a:prstGeom>
        </p:spPr>
        <p:txBody>
          <a:bodyPr/>
          <a:lstStyle/>
          <a:p>
            <a:pPr algn="l">
              <a:lnSpc>
                <a:spcPts val="1067"/>
              </a:lnSpc>
            </a:pPr>
            <a:r>
              <a:rPr lang="de-DE"/>
              <a:t>September 2026, Survey Gateway to Europe</a:t>
            </a:r>
          </a:p>
        </p:txBody>
      </p:sp>
      <p:sp>
        <p:nvSpPr>
          <p:cNvPr id="8" name="Foliennummernplatzhalter 7">
            <a:extLst>
              <a:ext uri="{FF2B5EF4-FFF2-40B4-BE49-F238E27FC236}">
                <a16:creationId xmlns:a16="http://schemas.microsoft.com/office/drawing/2014/main" id="{751C2FC5-AE9E-EDD9-42CE-32541F04C6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D71DA9FD-6EF8-4CC5-AF9B-B6159B5B937C}" type="slidenum">
              <a:rPr lang="en-GB" noProof="1" smtClean="0"/>
              <a:pPr/>
              <a:t>‹#›</a:t>
            </a:fld>
            <a:endParaRPr lang="en-GB" noProof="1"/>
          </a:p>
        </p:txBody>
      </p:sp>
    </p:spTree>
    <p:extLst>
      <p:ext uri="{BB962C8B-B14F-4D97-AF65-F5344CB8AC3E}">
        <p14:creationId xmlns:p14="http://schemas.microsoft.com/office/powerpoint/2010/main" val="1364012869"/>
      </p:ext>
    </p:extLst>
  </p:cSld>
  <p:clrMapOvr>
    <a:masterClrMapping/>
  </p:clrMapOvr>
  <p:transition>
    <p:wipe dir="r"/>
  </p:transition>
  <p:extLst>
    <p:ext uri="{DCECCB84-F9BA-43D5-87BE-67443E8EF086}">
      <p15:sldGuideLst xmlns:p15="http://schemas.microsoft.com/office/powerpoint/2012/main">
        <p15:guide id="1" pos="1980" userDrawn="1">
          <p15:clr>
            <a:srgbClr val="FBAE40"/>
          </p15:clr>
        </p15:guide>
        <p15:guide id="2" pos="2085" userDrawn="1">
          <p15:clr>
            <a:srgbClr val="FBAE40"/>
          </p15:clr>
        </p15:guide>
        <p15:guide id="3" pos="3787" userDrawn="1">
          <p15:clr>
            <a:srgbClr val="FBAE40"/>
          </p15:clr>
        </p15:guide>
        <p15:guide id="4" pos="3892" userDrawn="1">
          <p15:clr>
            <a:srgbClr val="FBAE40"/>
          </p15:clr>
        </p15:guide>
        <p15:guide id="5" pos="5594" userDrawn="1">
          <p15:clr>
            <a:srgbClr val="FBAE40"/>
          </p15:clr>
        </p15:guide>
        <p15:guide id="6" pos="5700" userDrawn="1">
          <p15:clr>
            <a:srgbClr val="FBAE40"/>
          </p15:clr>
        </p15:guide>
        <p15:guide id="7" orient="horz" userDrawn="1">
          <p15:clr>
            <a:srgbClr val="FBAE40"/>
          </p15:clr>
        </p15:guide>
      </p15:sldGuideLst>
    </p:ext>
  </p:extLs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.2.5 inhalt zwei spalten blauer hintergr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Placeholder 12">
            <a:extLst>
              <a:ext uri="{FF2B5EF4-FFF2-40B4-BE49-F238E27FC236}">
                <a16:creationId xmlns:a16="http://schemas.microsoft.com/office/drawing/2014/main" id="{5BC59499-0986-436B-AB78-890859FEBD8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42912" y="442800"/>
            <a:ext cx="10332000" cy="468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de-DE" noProof="0"/>
              <a:t>Folientitel bearbeiten</a:t>
            </a:r>
            <a:endParaRPr lang="de-DE"/>
          </a:p>
        </p:txBody>
      </p:sp>
      <p:sp>
        <p:nvSpPr>
          <p:cNvPr id="14" name="Inhaltsplatzhalter 13">
            <a:extLst>
              <a:ext uri="{FF2B5EF4-FFF2-40B4-BE49-F238E27FC236}">
                <a16:creationId xmlns:a16="http://schemas.microsoft.com/office/drawing/2014/main" id="{D3A92151-B6D0-8782-A8E4-6A94BC6E4793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442913" y="1376363"/>
            <a:ext cx="5544000" cy="4824000"/>
          </a:xfrm>
          <a:solidFill>
            <a:srgbClr val="E1F5FA"/>
          </a:solidFill>
        </p:spPr>
        <p:txBody>
          <a:bodyPr lIns="108000" tIns="108000" rIns="108000" bIns="108000"/>
          <a:lstStyle>
            <a:lvl1pPr>
              <a:lnSpc>
                <a:spcPct val="100000"/>
              </a:lnSpc>
              <a:defRPr>
                <a:solidFill>
                  <a:schemeClr val="tx1"/>
                </a:solidFill>
              </a:defRPr>
            </a:lvl1pPr>
            <a:lvl2pPr>
              <a:lnSpc>
                <a:spcPct val="100000"/>
              </a:lnSpc>
              <a:defRPr>
                <a:solidFill>
                  <a:srgbClr val="1E2A78"/>
                </a:solidFill>
              </a:defRPr>
            </a:lvl2pPr>
            <a:lvl3pPr>
              <a:lnSpc>
                <a:spcPct val="100000"/>
              </a:lnSpc>
              <a:defRPr>
                <a:solidFill>
                  <a:schemeClr val="tx1"/>
                </a:solidFill>
              </a:defRPr>
            </a:lvl3pPr>
            <a:lvl4pPr>
              <a:lnSpc>
                <a:spcPct val="100000"/>
              </a:lnSpc>
              <a:defRPr>
                <a:solidFill>
                  <a:schemeClr val="tx1"/>
                </a:solidFill>
              </a:defRPr>
            </a:lvl4pPr>
            <a:lvl5pPr>
              <a:lnSpc>
                <a:spcPct val="100000"/>
              </a:lnSpc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de-DE" noProof="0"/>
              <a:t>Text bearbeiten</a:t>
            </a:r>
          </a:p>
          <a:p>
            <a:pPr lvl="1"/>
            <a:r>
              <a:rPr lang="de-DE" noProof="0"/>
              <a:t>Zweite Ebene</a:t>
            </a:r>
          </a:p>
          <a:p>
            <a:pPr lvl="2"/>
            <a:r>
              <a:rPr lang="de-DE" noProof="0"/>
              <a:t>Dritte Ebene</a:t>
            </a:r>
          </a:p>
          <a:p>
            <a:pPr lvl="3"/>
            <a:r>
              <a:rPr lang="de-DE" noProof="0"/>
              <a:t>Vierte Ebene</a:t>
            </a:r>
          </a:p>
          <a:p>
            <a:pPr lvl="4"/>
            <a:r>
              <a:rPr lang="de-DE" noProof="0"/>
              <a:t>Fünfte Ebene</a:t>
            </a:r>
          </a:p>
          <a:p>
            <a:pPr lvl="5"/>
            <a:r>
              <a:rPr lang="de-DE" noProof="0"/>
              <a:t>Fußzeile</a:t>
            </a:r>
          </a:p>
          <a:p>
            <a:pPr lvl="6"/>
            <a:r>
              <a:rPr lang="de-DE" noProof="0"/>
              <a:t>Fußzeile</a:t>
            </a:r>
          </a:p>
        </p:txBody>
      </p:sp>
      <p:sp>
        <p:nvSpPr>
          <p:cNvPr id="2" name="Inhaltsplatzhalter 13">
            <a:extLst>
              <a:ext uri="{FF2B5EF4-FFF2-40B4-BE49-F238E27FC236}">
                <a16:creationId xmlns:a16="http://schemas.microsoft.com/office/drawing/2014/main" id="{54D13192-5D33-EA9A-E52F-CF35A0371181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6204001" y="1376363"/>
            <a:ext cx="5544000" cy="4824000"/>
          </a:xfrm>
          <a:solidFill>
            <a:srgbClr val="E1F5FA"/>
          </a:solidFill>
        </p:spPr>
        <p:txBody>
          <a:bodyPr lIns="108000" tIns="108000" rIns="108000" bIns="108000"/>
          <a:lstStyle>
            <a:lvl1pPr>
              <a:lnSpc>
                <a:spcPct val="100000"/>
              </a:lnSpc>
              <a:defRPr>
                <a:solidFill>
                  <a:schemeClr val="tx1"/>
                </a:solidFill>
              </a:defRPr>
            </a:lvl1pPr>
            <a:lvl2pPr>
              <a:lnSpc>
                <a:spcPct val="100000"/>
              </a:lnSpc>
              <a:defRPr>
                <a:solidFill>
                  <a:srgbClr val="1E2A78"/>
                </a:solidFill>
              </a:defRPr>
            </a:lvl2pPr>
            <a:lvl3pPr>
              <a:lnSpc>
                <a:spcPct val="100000"/>
              </a:lnSpc>
              <a:defRPr>
                <a:solidFill>
                  <a:schemeClr val="tx1"/>
                </a:solidFill>
              </a:defRPr>
            </a:lvl3pPr>
            <a:lvl4pPr>
              <a:lnSpc>
                <a:spcPct val="100000"/>
              </a:lnSpc>
              <a:defRPr>
                <a:solidFill>
                  <a:schemeClr val="tx1"/>
                </a:solidFill>
              </a:defRPr>
            </a:lvl4pPr>
            <a:lvl5pPr>
              <a:lnSpc>
                <a:spcPct val="100000"/>
              </a:lnSpc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de-DE" noProof="0"/>
              <a:t>Text bearbeiten</a:t>
            </a:r>
          </a:p>
          <a:p>
            <a:pPr lvl="1"/>
            <a:r>
              <a:rPr lang="de-DE" noProof="0"/>
              <a:t>Zweite Ebene</a:t>
            </a:r>
          </a:p>
          <a:p>
            <a:pPr lvl="2"/>
            <a:r>
              <a:rPr lang="de-DE" noProof="0"/>
              <a:t>Dritte Ebene</a:t>
            </a:r>
          </a:p>
          <a:p>
            <a:pPr lvl="3"/>
            <a:r>
              <a:rPr lang="de-DE" noProof="0"/>
              <a:t>Vierte Ebene</a:t>
            </a:r>
          </a:p>
          <a:p>
            <a:pPr lvl="4"/>
            <a:r>
              <a:rPr lang="de-DE" noProof="0"/>
              <a:t>Fünfte Ebene</a:t>
            </a:r>
          </a:p>
          <a:p>
            <a:pPr lvl="5"/>
            <a:r>
              <a:rPr lang="de-DE" noProof="0"/>
              <a:t>Fußzeile</a:t>
            </a:r>
          </a:p>
          <a:p>
            <a:pPr lvl="6"/>
            <a:r>
              <a:rPr lang="de-DE" noProof="0"/>
              <a:t>Fußzeile</a:t>
            </a:r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FB972DE6-D5D4-AA9F-B5E7-0851935105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4101962" y="6415200"/>
            <a:ext cx="6352752" cy="144270"/>
          </a:xfrm>
          <a:prstGeom prst="rect">
            <a:avLst/>
          </a:prstGeom>
        </p:spPr>
        <p:txBody>
          <a:bodyPr/>
          <a:lstStyle/>
          <a:p>
            <a:pPr algn="l">
              <a:lnSpc>
                <a:spcPts val="1067"/>
              </a:lnSpc>
            </a:pPr>
            <a:r>
              <a:rPr lang="de-DE"/>
              <a:t>September 2026, Survey Gateway to Europe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C6BC4B28-863C-EAAB-0BA6-6835D8D5A1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D71DA9FD-6EF8-4CC5-AF9B-B6159B5B937C}" type="slidenum">
              <a:rPr lang="en-GB" noProof="1" smtClean="0"/>
              <a:pPr/>
              <a:t>‹#›</a:t>
            </a:fld>
            <a:endParaRPr lang="en-GB" noProof="1"/>
          </a:p>
        </p:txBody>
      </p:sp>
    </p:spTree>
    <p:extLst>
      <p:ext uri="{BB962C8B-B14F-4D97-AF65-F5344CB8AC3E}">
        <p14:creationId xmlns:p14="http://schemas.microsoft.com/office/powerpoint/2010/main" val="2424389652"/>
      </p:ext>
    </p:extLst>
  </p:cSld>
  <p:clrMapOvr>
    <a:masterClrMapping/>
  </p:clrMapOvr>
  <p:transition>
    <p:wipe dir="r"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.2.6 content with 2 columns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Placeholder 12">
            <a:extLst>
              <a:ext uri="{FF2B5EF4-FFF2-40B4-BE49-F238E27FC236}">
                <a16:creationId xmlns:a16="http://schemas.microsoft.com/office/drawing/2014/main" id="{1C401325-EAB2-026D-7B64-ECC8E9394FD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42912" y="442800"/>
            <a:ext cx="10332000" cy="468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de-DE" noProof="0"/>
              <a:t>Folientitel bearbeiten</a:t>
            </a:r>
            <a:endParaRPr lang="de-DE"/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5857D3E1-ED2A-BFB9-AD11-2FCA92D5B05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42800" y="1376362"/>
            <a:ext cx="5544000" cy="432000"/>
          </a:xfrm>
          <a:solidFill>
            <a:srgbClr val="1E2A78"/>
          </a:solidFill>
        </p:spPr>
        <p:txBody>
          <a:bodyPr lIns="108000" anchor="ctr" anchorCtr="0"/>
          <a:lstStyle>
            <a:lvl1pPr>
              <a:defRPr>
                <a:solidFill>
                  <a:schemeClr val="bg1"/>
                </a:solidFill>
                <a:latin typeface="DeutscheBank Medium" panose="020B0603020202030204" pitchFamily="34" charset="0"/>
                <a:ea typeface="DeutscheBank Medium" panose="020B0603020202030204" pitchFamily="34" charset="0"/>
              </a:defRPr>
            </a:lvl1pPr>
          </a:lstStyle>
          <a:p>
            <a:pPr lvl="0"/>
            <a:r>
              <a:rPr lang="de-DE" noProof="0"/>
              <a:t>Überschrift bearbeiten</a:t>
            </a:r>
          </a:p>
        </p:txBody>
      </p:sp>
      <p:sp>
        <p:nvSpPr>
          <p:cNvPr id="14" name="Inhaltsplatzhalter 13">
            <a:extLst>
              <a:ext uri="{FF2B5EF4-FFF2-40B4-BE49-F238E27FC236}">
                <a16:creationId xmlns:a16="http://schemas.microsoft.com/office/drawing/2014/main" id="{D3A92151-B6D0-8782-A8E4-6A94BC6E4793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442913" y="1880775"/>
            <a:ext cx="5544000" cy="4320000"/>
          </a:xfrm>
          <a:solidFill>
            <a:srgbClr val="E1F5FA"/>
          </a:solidFill>
        </p:spPr>
        <p:txBody>
          <a:bodyPr lIns="108000" tIns="108000" rIns="108000" bIns="108000"/>
          <a:lstStyle>
            <a:lvl1pPr>
              <a:lnSpc>
                <a:spcPct val="100000"/>
              </a:lnSpc>
              <a:defRPr>
                <a:solidFill>
                  <a:schemeClr val="tx1"/>
                </a:solidFill>
              </a:defRPr>
            </a:lvl1pPr>
            <a:lvl2pPr>
              <a:lnSpc>
                <a:spcPct val="100000"/>
              </a:lnSpc>
              <a:defRPr>
                <a:solidFill>
                  <a:srgbClr val="1E2A78"/>
                </a:solidFill>
              </a:defRPr>
            </a:lvl2pPr>
            <a:lvl3pPr>
              <a:lnSpc>
                <a:spcPct val="100000"/>
              </a:lnSpc>
              <a:defRPr>
                <a:solidFill>
                  <a:schemeClr val="tx1"/>
                </a:solidFill>
              </a:defRPr>
            </a:lvl3pPr>
            <a:lvl4pPr>
              <a:lnSpc>
                <a:spcPct val="100000"/>
              </a:lnSpc>
              <a:defRPr>
                <a:solidFill>
                  <a:schemeClr val="tx1"/>
                </a:solidFill>
              </a:defRPr>
            </a:lvl4pPr>
            <a:lvl5pPr>
              <a:lnSpc>
                <a:spcPct val="100000"/>
              </a:lnSpc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de-DE" noProof="0"/>
              <a:t>Text bearbeiten</a:t>
            </a:r>
          </a:p>
          <a:p>
            <a:pPr lvl="1"/>
            <a:r>
              <a:rPr lang="de-DE" noProof="0"/>
              <a:t>Zweite Ebene</a:t>
            </a:r>
          </a:p>
          <a:p>
            <a:pPr lvl="2"/>
            <a:r>
              <a:rPr lang="de-DE" noProof="0"/>
              <a:t>Dritte Ebene</a:t>
            </a:r>
          </a:p>
          <a:p>
            <a:pPr lvl="3"/>
            <a:r>
              <a:rPr lang="de-DE" noProof="0"/>
              <a:t>Vierte Ebene</a:t>
            </a:r>
          </a:p>
          <a:p>
            <a:pPr lvl="4"/>
            <a:r>
              <a:rPr lang="de-DE" noProof="0"/>
              <a:t>Fünfte Ebene</a:t>
            </a:r>
          </a:p>
          <a:p>
            <a:pPr lvl="5"/>
            <a:r>
              <a:rPr lang="de-DE" noProof="0"/>
              <a:t>Fußzeile</a:t>
            </a:r>
          </a:p>
          <a:p>
            <a:pPr lvl="6"/>
            <a:r>
              <a:rPr lang="de-DE" noProof="0"/>
              <a:t>Fußzeile</a:t>
            </a:r>
          </a:p>
        </p:txBody>
      </p:sp>
      <p:sp>
        <p:nvSpPr>
          <p:cNvPr id="12" name="Textplatzhalter 4">
            <a:extLst>
              <a:ext uri="{FF2B5EF4-FFF2-40B4-BE49-F238E27FC236}">
                <a16:creationId xmlns:a16="http://schemas.microsoft.com/office/drawing/2014/main" id="{91B9B683-5F09-FE3A-6909-D3EB2E1FF31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204001" y="1376363"/>
            <a:ext cx="5544000" cy="432000"/>
          </a:xfrm>
          <a:solidFill>
            <a:srgbClr val="1E2A78"/>
          </a:solidFill>
        </p:spPr>
        <p:txBody>
          <a:bodyPr lIns="108000" anchor="ctr" anchorCtr="0"/>
          <a:lstStyle>
            <a:lvl1pPr>
              <a:defRPr>
                <a:solidFill>
                  <a:schemeClr val="bg1"/>
                </a:solidFill>
                <a:latin typeface="DeutscheBank Medium" panose="020B0603020202030204" pitchFamily="34" charset="0"/>
                <a:ea typeface="DeutscheBank Medium" panose="020B0603020202030204" pitchFamily="34" charset="0"/>
              </a:defRPr>
            </a:lvl1pPr>
          </a:lstStyle>
          <a:p>
            <a:pPr lvl="0"/>
            <a:r>
              <a:rPr lang="de-DE" noProof="0"/>
              <a:t>Überschrift bearbeiten</a:t>
            </a:r>
          </a:p>
        </p:txBody>
      </p:sp>
      <p:sp>
        <p:nvSpPr>
          <p:cNvPr id="11" name="Inhaltsplatzhalter 13">
            <a:extLst>
              <a:ext uri="{FF2B5EF4-FFF2-40B4-BE49-F238E27FC236}">
                <a16:creationId xmlns:a16="http://schemas.microsoft.com/office/drawing/2014/main" id="{C96FE548-F103-E315-61C7-DA06E9B6F60B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6204001" y="1880776"/>
            <a:ext cx="5544000" cy="4320000"/>
          </a:xfrm>
          <a:solidFill>
            <a:srgbClr val="E1F5FA"/>
          </a:solidFill>
        </p:spPr>
        <p:txBody>
          <a:bodyPr lIns="108000" tIns="108000" rIns="108000" bIns="108000"/>
          <a:lstStyle>
            <a:lvl1pPr>
              <a:lnSpc>
                <a:spcPct val="100000"/>
              </a:lnSpc>
              <a:defRPr>
                <a:solidFill>
                  <a:schemeClr val="tx1"/>
                </a:solidFill>
              </a:defRPr>
            </a:lvl1pPr>
            <a:lvl2pPr>
              <a:lnSpc>
                <a:spcPct val="100000"/>
              </a:lnSpc>
              <a:defRPr>
                <a:solidFill>
                  <a:srgbClr val="1E2A78"/>
                </a:solidFill>
              </a:defRPr>
            </a:lvl2pPr>
            <a:lvl3pPr>
              <a:lnSpc>
                <a:spcPct val="100000"/>
              </a:lnSpc>
              <a:defRPr>
                <a:solidFill>
                  <a:schemeClr val="tx1"/>
                </a:solidFill>
              </a:defRPr>
            </a:lvl3pPr>
            <a:lvl4pPr>
              <a:lnSpc>
                <a:spcPct val="100000"/>
              </a:lnSpc>
              <a:defRPr>
                <a:solidFill>
                  <a:schemeClr val="tx1"/>
                </a:solidFill>
              </a:defRPr>
            </a:lvl4pPr>
            <a:lvl5pPr>
              <a:lnSpc>
                <a:spcPct val="100000"/>
              </a:lnSpc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de-DE" noProof="0"/>
              <a:t>Text bearbeiten</a:t>
            </a:r>
          </a:p>
          <a:p>
            <a:pPr lvl="1"/>
            <a:r>
              <a:rPr lang="de-DE" noProof="0"/>
              <a:t>Zweite Ebene</a:t>
            </a:r>
          </a:p>
          <a:p>
            <a:pPr lvl="2"/>
            <a:r>
              <a:rPr lang="de-DE" noProof="0"/>
              <a:t>Dritte Ebene</a:t>
            </a:r>
          </a:p>
          <a:p>
            <a:pPr lvl="3"/>
            <a:r>
              <a:rPr lang="de-DE" noProof="0"/>
              <a:t>Vierte Ebene</a:t>
            </a:r>
          </a:p>
          <a:p>
            <a:pPr lvl="4"/>
            <a:r>
              <a:rPr lang="de-DE" noProof="0"/>
              <a:t>Fünfte Ebene</a:t>
            </a:r>
          </a:p>
          <a:p>
            <a:pPr lvl="5"/>
            <a:r>
              <a:rPr lang="de-DE" noProof="0"/>
              <a:t>Fußzeile</a:t>
            </a:r>
          </a:p>
          <a:p>
            <a:pPr lvl="6"/>
            <a:r>
              <a:rPr lang="de-DE" noProof="0"/>
              <a:t>Fußzeile</a:t>
            </a:r>
          </a:p>
        </p:txBody>
      </p:sp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8AD3C627-D4FD-D305-E1BF-1178A02A8C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4101962" y="6415200"/>
            <a:ext cx="6352752" cy="144270"/>
          </a:xfrm>
          <a:prstGeom prst="rect">
            <a:avLst/>
          </a:prstGeom>
        </p:spPr>
        <p:txBody>
          <a:bodyPr/>
          <a:lstStyle/>
          <a:p>
            <a:pPr algn="l">
              <a:lnSpc>
                <a:spcPts val="1067"/>
              </a:lnSpc>
            </a:pPr>
            <a:r>
              <a:rPr lang="de-DE"/>
              <a:t>September 2026, Survey Gateway to Europe</a:t>
            </a:r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C7CFE16C-42B1-20C0-91B0-178B0223C4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D71DA9FD-6EF8-4CC5-AF9B-B6159B5B937C}" type="slidenum">
              <a:rPr lang="en-GB" noProof="1" smtClean="0"/>
              <a:pPr/>
              <a:t>‹#›</a:t>
            </a:fld>
            <a:endParaRPr lang="en-GB" noProof="1"/>
          </a:p>
        </p:txBody>
      </p:sp>
    </p:spTree>
    <p:extLst>
      <p:ext uri="{BB962C8B-B14F-4D97-AF65-F5344CB8AC3E}">
        <p14:creationId xmlns:p14="http://schemas.microsoft.com/office/powerpoint/2010/main" val="3450457042"/>
      </p:ext>
    </p:extLst>
  </p:cSld>
  <p:clrMapOvr>
    <a:masterClrMapping/>
  </p:clrMapOvr>
  <p:transition>
    <p:wipe dir="r"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.2.10 inhalt zwei spalten 2/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Placeholder 12">
            <a:extLst>
              <a:ext uri="{FF2B5EF4-FFF2-40B4-BE49-F238E27FC236}">
                <a16:creationId xmlns:a16="http://schemas.microsoft.com/office/drawing/2014/main" id="{BD5E0A89-8748-D2DF-7D8C-3A957908579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42912" y="442800"/>
            <a:ext cx="10332000" cy="468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de-DE" noProof="0"/>
              <a:t>Folientitel bearbeiten</a:t>
            </a:r>
            <a:endParaRPr lang="de-DE"/>
          </a:p>
        </p:txBody>
      </p:sp>
      <p:sp>
        <p:nvSpPr>
          <p:cNvPr id="14" name="Inhaltsplatzhalter 13">
            <a:extLst>
              <a:ext uri="{FF2B5EF4-FFF2-40B4-BE49-F238E27FC236}">
                <a16:creationId xmlns:a16="http://schemas.microsoft.com/office/drawing/2014/main" id="{D3A92151-B6D0-8782-A8E4-6A94BC6E4793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442800" y="1375200"/>
            <a:ext cx="3600000" cy="4824000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de-DE" noProof="0"/>
              <a:t>Text bearbeiten</a:t>
            </a:r>
          </a:p>
          <a:p>
            <a:pPr lvl="1"/>
            <a:r>
              <a:rPr lang="de-DE" noProof="0"/>
              <a:t>Zweite Ebene</a:t>
            </a:r>
          </a:p>
          <a:p>
            <a:pPr lvl="2"/>
            <a:r>
              <a:rPr lang="de-DE" noProof="0"/>
              <a:t>Dritte Ebene</a:t>
            </a:r>
          </a:p>
          <a:p>
            <a:pPr lvl="3"/>
            <a:r>
              <a:rPr lang="de-DE" noProof="0"/>
              <a:t>Vierte Ebene</a:t>
            </a:r>
          </a:p>
          <a:p>
            <a:pPr lvl="4"/>
            <a:r>
              <a:rPr lang="de-DE" noProof="0"/>
              <a:t>Fünfte Ebene</a:t>
            </a:r>
          </a:p>
          <a:p>
            <a:pPr lvl="5"/>
            <a:r>
              <a:rPr lang="de-DE" noProof="0"/>
              <a:t>Fußzeile</a:t>
            </a:r>
          </a:p>
          <a:p>
            <a:pPr lvl="6"/>
            <a:r>
              <a:rPr lang="de-DE" noProof="0"/>
              <a:t>Fußzeile</a:t>
            </a:r>
          </a:p>
        </p:txBody>
      </p:sp>
      <p:sp>
        <p:nvSpPr>
          <p:cNvPr id="2" name="Inhaltsplatzhalter 13">
            <a:extLst>
              <a:ext uri="{FF2B5EF4-FFF2-40B4-BE49-F238E27FC236}">
                <a16:creationId xmlns:a16="http://schemas.microsoft.com/office/drawing/2014/main" id="{54D13192-5D33-EA9A-E52F-CF35A0371181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4260001" y="1375200"/>
            <a:ext cx="7488000" cy="4824000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de-DE" noProof="0"/>
              <a:t>Text bearbeiten</a:t>
            </a:r>
          </a:p>
          <a:p>
            <a:pPr lvl="1"/>
            <a:r>
              <a:rPr lang="de-DE" noProof="0"/>
              <a:t>Zweite Ebene</a:t>
            </a:r>
          </a:p>
          <a:p>
            <a:pPr lvl="2"/>
            <a:r>
              <a:rPr lang="de-DE" noProof="0"/>
              <a:t>Dritte Ebene</a:t>
            </a:r>
          </a:p>
          <a:p>
            <a:pPr lvl="3"/>
            <a:r>
              <a:rPr lang="de-DE" noProof="0"/>
              <a:t>Vierte Ebene</a:t>
            </a:r>
          </a:p>
          <a:p>
            <a:pPr lvl="4"/>
            <a:r>
              <a:rPr lang="de-DE" noProof="0"/>
              <a:t>Fünfte Ebene</a:t>
            </a:r>
          </a:p>
          <a:p>
            <a:pPr lvl="5"/>
            <a:r>
              <a:rPr lang="de-DE" noProof="0"/>
              <a:t>Fußzeile</a:t>
            </a:r>
          </a:p>
          <a:p>
            <a:pPr lvl="6"/>
            <a:r>
              <a:rPr lang="de-DE" noProof="0"/>
              <a:t>Fußzeile</a:t>
            </a:r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BC222BE6-094A-2BB6-8113-25A7538225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4101962" y="6415200"/>
            <a:ext cx="6352752" cy="144270"/>
          </a:xfrm>
          <a:prstGeom prst="rect">
            <a:avLst/>
          </a:prstGeom>
        </p:spPr>
        <p:txBody>
          <a:bodyPr/>
          <a:lstStyle/>
          <a:p>
            <a:pPr algn="l">
              <a:lnSpc>
                <a:spcPts val="1067"/>
              </a:lnSpc>
            </a:pPr>
            <a:r>
              <a:rPr lang="de-DE"/>
              <a:t>September 2026, Survey Gateway to Europe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512D5CBD-B5C9-83F5-6686-EDF23B0F54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D71DA9FD-6EF8-4CC5-AF9B-B6159B5B937C}" type="slidenum">
              <a:rPr lang="en-GB" noProof="1" smtClean="0"/>
              <a:pPr/>
              <a:t>‹#›</a:t>
            </a:fld>
            <a:endParaRPr lang="en-GB" noProof="1"/>
          </a:p>
        </p:txBody>
      </p:sp>
    </p:spTree>
    <p:extLst>
      <p:ext uri="{BB962C8B-B14F-4D97-AF65-F5344CB8AC3E}">
        <p14:creationId xmlns:p14="http://schemas.microsoft.com/office/powerpoint/2010/main" val="3256110101"/>
      </p:ext>
    </p:extLst>
  </p:cSld>
  <p:clrMapOvr>
    <a:masterClrMapping/>
  </p:clrMapOvr>
  <p:transition>
    <p:wipe dir="r"/>
  </p:transition>
  <p:extLst>
    <p:ext uri="{DCECCB84-F9BA-43D5-87BE-67443E8EF086}">
      <p15:sldGuideLst xmlns:p15="http://schemas.microsoft.com/office/powerpoint/2012/main">
        <p15:guide id="1" pos="2683" userDrawn="1">
          <p15:clr>
            <a:srgbClr val="FBAE40"/>
          </p15:clr>
        </p15:guide>
        <p15:guide id="2" pos="2547" userDrawn="1">
          <p15:clr>
            <a:srgbClr val="FBAE40"/>
          </p15:clr>
        </p15:guide>
      </p15:sldGuideLst>
    </p:ext>
  </p:extLs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.2.11 inhalte zwei spalten 3/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Placeholder 12">
            <a:extLst>
              <a:ext uri="{FF2B5EF4-FFF2-40B4-BE49-F238E27FC236}">
                <a16:creationId xmlns:a16="http://schemas.microsoft.com/office/drawing/2014/main" id="{BD5E0A89-8748-D2DF-7D8C-3A957908579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42912" y="442800"/>
            <a:ext cx="10332000" cy="468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de-DE" noProof="0"/>
              <a:t>Folientitel bearbeiten</a:t>
            </a:r>
            <a:endParaRPr lang="de-DE"/>
          </a:p>
        </p:txBody>
      </p:sp>
      <p:sp>
        <p:nvSpPr>
          <p:cNvPr id="2" name="Inhaltsplatzhalter 13">
            <a:extLst>
              <a:ext uri="{FF2B5EF4-FFF2-40B4-BE49-F238E27FC236}">
                <a16:creationId xmlns:a16="http://schemas.microsoft.com/office/drawing/2014/main" id="{54D13192-5D33-EA9A-E52F-CF35A0371181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442912" y="1375200"/>
            <a:ext cx="7488000" cy="4824000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de-DE" noProof="0"/>
              <a:t>Text bearbeiten</a:t>
            </a:r>
          </a:p>
          <a:p>
            <a:pPr lvl="1"/>
            <a:r>
              <a:rPr lang="de-DE" noProof="0"/>
              <a:t>Zweite Ebene</a:t>
            </a:r>
          </a:p>
          <a:p>
            <a:pPr lvl="2"/>
            <a:r>
              <a:rPr lang="de-DE" noProof="0"/>
              <a:t>Dritte Ebene</a:t>
            </a:r>
          </a:p>
          <a:p>
            <a:pPr lvl="3"/>
            <a:r>
              <a:rPr lang="de-DE" noProof="0"/>
              <a:t>Vierte Ebene</a:t>
            </a:r>
          </a:p>
          <a:p>
            <a:pPr lvl="4"/>
            <a:r>
              <a:rPr lang="de-DE" noProof="0"/>
              <a:t>Fünfte Ebene</a:t>
            </a:r>
          </a:p>
          <a:p>
            <a:pPr lvl="5"/>
            <a:r>
              <a:rPr lang="de-DE" noProof="0"/>
              <a:t>Fußzeile</a:t>
            </a:r>
          </a:p>
          <a:p>
            <a:pPr lvl="6"/>
            <a:r>
              <a:rPr lang="de-DE" noProof="0"/>
              <a:t>Fußzeile</a:t>
            </a:r>
          </a:p>
        </p:txBody>
      </p:sp>
      <p:sp>
        <p:nvSpPr>
          <p:cNvPr id="14" name="Inhaltsplatzhalter 13">
            <a:extLst>
              <a:ext uri="{FF2B5EF4-FFF2-40B4-BE49-F238E27FC236}">
                <a16:creationId xmlns:a16="http://schemas.microsoft.com/office/drawing/2014/main" id="{D3A92151-B6D0-8782-A8E4-6A94BC6E4793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8148001" y="1376775"/>
            <a:ext cx="3600000" cy="4824000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de-DE" noProof="0"/>
              <a:t>Text bearbeiten</a:t>
            </a:r>
          </a:p>
          <a:p>
            <a:pPr lvl="1"/>
            <a:r>
              <a:rPr lang="de-DE" noProof="0"/>
              <a:t>Zweite Ebene</a:t>
            </a:r>
          </a:p>
          <a:p>
            <a:pPr lvl="2"/>
            <a:r>
              <a:rPr lang="de-DE" noProof="0"/>
              <a:t>Dritte Ebene</a:t>
            </a:r>
          </a:p>
          <a:p>
            <a:pPr lvl="3"/>
            <a:r>
              <a:rPr lang="de-DE" noProof="0"/>
              <a:t>Vierte Ebene</a:t>
            </a:r>
          </a:p>
          <a:p>
            <a:pPr lvl="4"/>
            <a:r>
              <a:rPr lang="de-DE" noProof="0"/>
              <a:t>Fünfte Ebene</a:t>
            </a:r>
          </a:p>
          <a:p>
            <a:pPr lvl="5"/>
            <a:r>
              <a:rPr lang="de-DE" noProof="0"/>
              <a:t>Fußzeile</a:t>
            </a:r>
          </a:p>
          <a:p>
            <a:pPr lvl="6"/>
            <a:r>
              <a:rPr lang="de-DE" noProof="0"/>
              <a:t>Fußzeile</a:t>
            </a:r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5797AE5F-B17B-B88C-BDCC-FBEC82417A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4101962" y="6415200"/>
            <a:ext cx="6352752" cy="144270"/>
          </a:xfrm>
          <a:prstGeom prst="rect">
            <a:avLst/>
          </a:prstGeom>
        </p:spPr>
        <p:txBody>
          <a:bodyPr/>
          <a:lstStyle/>
          <a:p>
            <a:pPr algn="l">
              <a:lnSpc>
                <a:spcPts val="1067"/>
              </a:lnSpc>
            </a:pPr>
            <a:r>
              <a:rPr lang="de-DE"/>
              <a:t>September 2026, Survey Gateway to Europe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6B289B06-BEB0-350B-F725-572411E5C3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D71DA9FD-6EF8-4CC5-AF9B-B6159B5B937C}" type="slidenum">
              <a:rPr lang="en-GB" noProof="1" smtClean="0"/>
              <a:pPr/>
              <a:t>‹#›</a:t>
            </a:fld>
            <a:endParaRPr lang="en-GB" noProof="1"/>
          </a:p>
        </p:txBody>
      </p:sp>
    </p:spTree>
    <p:extLst>
      <p:ext uri="{BB962C8B-B14F-4D97-AF65-F5344CB8AC3E}">
        <p14:creationId xmlns:p14="http://schemas.microsoft.com/office/powerpoint/2010/main" val="3784424053"/>
      </p:ext>
    </p:extLst>
  </p:cSld>
  <p:clrMapOvr>
    <a:masterClrMapping/>
  </p:clrMapOvr>
  <p:transition>
    <p:wipe dir="r"/>
  </p:transition>
  <p:extLst>
    <p:ext uri="{DCECCB84-F9BA-43D5-87BE-67443E8EF086}">
      <p15:sldGuideLst xmlns:p15="http://schemas.microsoft.com/office/powerpoint/2012/main">
        <p15:guide id="1" pos="4997" userDrawn="1">
          <p15:clr>
            <a:srgbClr val="FBAE40"/>
          </p15:clr>
        </p15:guide>
        <p15:guide id="2" pos="5133" userDrawn="1">
          <p15:clr>
            <a:srgbClr val="FBAE40"/>
          </p15:clr>
        </p15:guide>
      </p15:sldGuideLst>
    </p:ext>
  </p:extLs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.3.1 nur folien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Placeholder 12">
            <a:extLst>
              <a:ext uri="{FF2B5EF4-FFF2-40B4-BE49-F238E27FC236}">
                <a16:creationId xmlns:a16="http://schemas.microsoft.com/office/drawing/2014/main" id="{BD2F878F-F368-C908-AC1B-9248EC0612A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42912" y="442800"/>
            <a:ext cx="10332000" cy="468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de-DE" noProof="0"/>
              <a:t>Folientitel bearbeiten</a:t>
            </a:r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04690075-C571-6F92-016F-643A6E90A8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4101962" y="6415200"/>
            <a:ext cx="6352752" cy="14427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algn="l">
              <a:lnSpc>
                <a:spcPts val="1067"/>
              </a:lnSpc>
            </a:pPr>
            <a:r>
              <a:rPr lang="de-DE"/>
              <a:t>September 2026, Survey Gateway to Europe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7221C253-6D78-D3BB-86EA-2488CC5C0A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71DA9FD-6EF8-4CC5-AF9B-B6159B5B937C}" type="slidenum">
              <a:rPr lang="en-GB" noProof="1" smtClean="0"/>
              <a:pPr/>
              <a:t>‹#›</a:t>
            </a:fld>
            <a:endParaRPr lang="en-GB" noProof="1"/>
          </a:p>
        </p:txBody>
      </p:sp>
    </p:spTree>
    <p:extLst>
      <p:ext uri="{BB962C8B-B14F-4D97-AF65-F5344CB8AC3E}">
        <p14:creationId xmlns:p14="http://schemas.microsoft.com/office/powerpoint/2010/main" val="1773737444"/>
      </p:ext>
    </p:extLst>
  </p:cSld>
  <p:clrMapOvr>
    <a:masterClrMapping/>
  </p:clrMapOvr>
  <p:transition>
    <p:wipe dir="r"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.4.1 disclaim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Placeholder 12">
            <a:extLst>
              <a:ext uri="{FF2B5EF4-FFF2-40B4-BE49-F238E27FC236}">
                <a16:creationId xmlns:a16="http://schemas.microsoft.com/office/drawing/2014/main" id="{C24D0E03-A666-0DAA-5143-8621A79A9BB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42912" y="442800"/>
            <a:ext cx="10332000" cy="468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de-DE" noProof="0"/>
              <a:t>Folientitel bearbeiten</a:t>
            </a:r>
            <a:endParaRPr lang="de-DE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1234A8AF-6BA9-11CB-30CE-F32AC5ED34A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42913" y="1376363"/>
            <a:ext cx="11306175" cy="4824412"/>
          </a:xfrm>
        </p:spPr>
        <p:txBody>
          <a:bodyPr/>
          <a:lstStyle>
            <a:lvl1pPr>
              <a:defRPr sz="1600">
                <a:solidFill>
                  <a:schemeClr val="tx1"/>
                </a:solidFill>
                <a:latin typeface="DeutscheBank Medium" panose="020B0603020202030204" pitchFamily="34" charset="0"/>
                <a:ea typeface="DeutscheBank Medium" panose="020B0603020202030204" pitchFamily="34" charset="0"/>
              </a:defRPr>
            </a:lvl1pPr>
            <a:lvl2pPr>
              <a:defRPr sz="1200">
                <a:solidFill>
                  <a:schemeClr val="accent1"/>
                </a:solidFill>
                <a:latin typeface="+mn-lt"/>
              </a:defRPr>
            </a:lvl2pPr>
            <a:lvl3pPr marL="0" indent="0">
              <a:buFont typeface="Arial" panose="020B0604020202020204" pitchFamily="34" charset="0"/>
              <a:buNone/>
              <a:defRPr sz="1000">
                <a:solidFill>
                  <a:schemeClr val="tx1"/>
                </a:solidFill>
                <a:latin typeface="+mn-lt"/>
              </a:defRPr>
            </a:lvl3pPr>
            <a:lvl4pPr marL="0" indent="0">
              <a:buFont typeface="Symbol" panose="05050102010706020507" pitchFamily="18" charset="2"/>
              <a:buNone/>
              <a:defRPr sz="800">
                <a:solidFill>
                  <a:schemeClr val="tx1"/>
                </a:solidFill>
              </a:defRPr>
            </a:lvl4pPr>
            <a:lvl5pPr marL="0" indent="0">
              <a:buNone/>
              <a:defRPr sz="800">
                <a:solidFill>
                  <a:schemeClr val="tx1"/>
                </a:solidFill>
                <a:latin typeface="+mn-lt"/>
              </a:defRPr>
            </a:lvl5pPr>
            <a:lvl6pPr marL="999802" indent="0">
              <a:buNone/>
              <a:defRPr/>
            </a:lvl6pPr>
          </a:lstStyle>
          <a:p>
            <a:pPr lvl="0"/>
            <a:r>
              <a:rPr lang="de-DE" noProof="0"/>
              <a:t>Disclaimer Überschrift</a:t>
            </a:r>
          </a:p>
          <a:p>
            <a:pPr lvl="1"/>
            <a:r>
              <a:rPr lang="de-DE" noProof="0"/>
              <a:t>Zweite Ebene</a:t>
            </a:r>
          </a:p>
          <a:p>
            <a:pPr lvl="2"/>
            <a:r>
              <a:rPr lang="de-DE" sz="1000" noProof="0"/>
              <a:t>Dritte Ebene</a:t>
            </a:r>
            <a:endParaRPr lang="de-DE" noProof="0"/>
          </a:p>
          <a:p>
            <a:pPr lvl="3"/>
            <a:r>
              <a:rPr lang="de-DE" noProof="0"/>
              <a:t>Vierte Ebene</a:t>
            </a:r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21B567ED-6DCF-C0CD-7263-C2507381B7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101962" y="6415200"/>
            <a:ext cx="6352752" cy="144270"/>
          </a:xfrm>
          <a:prstGeom prst="rect">
            <a:avLst/>
          </a:prstGeom>
        </p:spPr>
        <p:txBody>
          <a:bodyPr/>
          <a:lstStyle/>
          <a:p>
            <a:pPr algn="l">
              <a:lnSpc>
                <a:spcPts val="1067"/>
              </a:lnSpc>
            </a:pPr>
            <a:r>
              <a:rPr lang="de-DE"/>
              <a:t>September 2026, Survey Gateway to Europe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5C95CE68-38EF-3087-7876-B082E58FC4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1DA9FD-6EF8-4CC5-AF9B-B6159B5B937C}" type="slidenum">
              <a:rPr lang="en-GB" noProof="1" smtClean="0"/>
              <a:pPr/>
              <a:t>‹#›</a:t>
            </a:fld>
            <a:endParaRPr lang="en-GB" noProof="1"/>
          </a:p>
        </p:txBody>
      </p:sp>
    </p:spTree>
    <p:extLst>
      <p:ext uri="{BB962C8B-B14F-4D97-AF65-F5344CB8AC3E}">
        <p14:creationId xmlns:p14="http://schemas.microsoft.com/office/powerpoint/2010/main" val="3099043892"/>
      </p:ext>
    </p:extLst>
  </p:cSld>
  <p:clrMapOvr>
    <a:masterClrMapping/>
  </p:clrMapOvr>
  <p:transition>
    <p:wipe dir="r"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.5.1 dedication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fik 5">
            <a:extLst>
              <a:ext uri="{FF2B5EF4-FFF2-40B4-BE49-F238E27FC236}">
                <a16:creationId xmlns:a16="http://schemas.microsoft.com/office/drawing/2014/main" id="{25C5684A-6519-FE31-40BE-12E9756907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l="5603" t="35028" r="8172" b="1647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itle Placeholder 12">
            <a:extLst>
              <a:ext uri="{FF2B5EF4-FFF2-40B4-BE49-F238E27FC236}">
                <a16:creationId xmlns:a16="http://schemas.microsoft.com/office/drawing/2014/main" id="{9640929F-8E5F-5637-55F2-BA2BA82D863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42912" y="442800"/>
            <a:ext cx="10332000" cy="468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de-DE" noProof="0"/>
              <a:t>Folientitel bearbeiten</a:t>
            </a:r>
          </a:p>
        </p:txBody>
      </p:sp>
      <p:sp>
        <p:nvSpPr>
          <p:cNvPr id="14" name="Inhaltsplatzhalter 13">
            <a:extLst>
              <a:ext uri="{FF2B5EF4-FFF2-40B4-BE49-F238E27FC236}">
                <a16:creationId xmlns:a16="http://schemas.microsoft.com/office/drawing/2014/main" id="{D3A92151-B6D0-8782-A8E4-6A94BC6E4793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442912" y="1377363"/>
            <a:ext cx="6974764" cy="4824000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>
                <a:solidFill>
                  <a:srgbClr val="1E2A78"/>
                </a:solidFill>
              </a:defRPr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de-DE" noProof="0"/>
              <a:t>Text bearbeiten</a:t>
            </a:r>
          </a:p>
          <a:p>
            <a:pPr lvl="1"/>
            <a:r>
              <a:rPr lang="de-DE" noProof="0"/>
              <a:t>Zweite Ebene</a:t>
            </a:r>
          </a:p>
          <a:p>
            <a:pPr lvl="2"/>
            <a:r>
              <a:rPr lang="de-DE" noProof="0"/>
              <a:t>Dritte Ebene</a:t>
            </a:r>
          </a:p>
          <a:p>
            <a:pPr lvl="3"/>
            <a:r>
              <a:rPr lang="de-DE" noProof="0"/>
              <a:t>Vierte Ebene</a:t>
            </a:r>
          </a:p>
          <a:p>
            <a:pPr lvl="4"/>
            <a:r>
              <a:rPr lang="de-DE" noProof="0"/>
              <a:t>Fünfte Ebene</a:t>
            </a:r>
          </a:p>
          <a:p>
            <a:pPr lvl="5"/>
            <a:r>
              <a:rPr lang="de-DE" noProof="0"/>
              <a:t>Fußzeile</a:t>
            </a:r>
          </a:p>
          <a:p>
            <a:pPr lvl="6"/>
            <a:r>
              <a:rPr lang="de-DE" noProof="0"/>
              <a:t>Fußzeile</a:t>
            </a:r>
          </a:p>
        </p:txBody>
      </p:sp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F17901DB-815A-1E4F-B06F-57BDD1A03D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71DA9FD-6EF8-4CC5-AF9B-B6159B5B937C}" type="slidenum">
              <a:rPr lang="de-DE" noProof="0" smtClean="0"/>
              <a:pPr/>
              <a:t>‹#›</a:t>
            </a:fld>
            <a:endParaRPr lang="de-DE" noProof="0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72FCE701-BC67-1763-9516-C6B6E7DFCE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4101962" y="6415200"/>
            <a:ext cx="6352752" cy="144270"/>
          </a:xfrm>
          <a:prstGeom prst="rect">
            <a:avLst/>
          </a:prstGeom>
        </p:spPr>
        <p:txBody>
          <a:bodyPr/>
          <a:lstStyle/>
          <a:p>
            <a:pPr algn="l">
              <a:lnSpc>
                <a:spcPts val="1067"/>
              </a:lnSpc>
            </a:pPr>
            <a:r>
              <a:rPr lang="de-DE"/>
              <a:t>September 2026, Survey Gateway to Europe</a:t>
            </a:r>
          </a:p>
        </p:txBody>
      </p:sp>
    </p:spTree>
    <p:extLst>
      <p:ext uri="{BB962C8B-B14F-4D97-AF65-F5344CB8AC3E}">
        <p14:creationId xmlns:p14="http://schemas.microsoft.com/office/powerpoint/2010/main" val="2188495514"/>
      </p:ext>
    </p:extLst>
  </p:cSld>
  <p:clrMapOvr>
    <a:masterClrMapping/>
  </p:clrMapOvr>
  <p:transition>
    <p:wipe dir="r"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_Campaign Image 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 descr="Optimistic European equity strategy illustration with Europe, Germany highlighted, an upward market trajectory, Brandenburg Gate, Frankfurt skyline, and European stars.">
            <a:extLst>
              <a:ext uri="{FF2B5EF4-FFF2-40B4-BE49-F238E27FC236}">
                <a16:creationId xmlns:a16="http://schemas.microsoft.com/office/drawing/2014/main" id="{A041AC70-E3AB-36CD-B2EA-47DBD025CAB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888" b="21888"/>
          <a:stretch>
            <a:fillRect/>
          </a:stretch>
        </p:blipFill>
        <p:spPr bwMode="auto">
          <a:xfrm>
            <a:off x="-17013" y="0"/>
            <a:ext cx="12209015" cy="68644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Google Shape;12;p7">
            <a:extLst>
              <a:ext uri="{FF2B5EF4-FFF2-40B4-BE49-F238E27FC236}">
                <a16:creationId xmlns:a16="http://schemas.microsoft.com/office/drawing/2014/main" id="{037A39D4-CF83-2F2A-39E3-DBCDE623B7B6}"/>
              </a:ext>
            </a:extLst>
          </p:cNvPr>
          <p:cNvSpPr/>
          <p:nvPr userDrawn="1"/>
        </p:nvSpPr>
        <p:spPr>
          <a:xfrm>
            <a:off x="1143218" y="2717416"/>
            <a:ext cx="9524302" cy="3642292"/>
          </a:xfrm>
          <a:prstGeom prst="rect">
            <a:avLst/>
          </a:prstGeom>
          <a:solidFill>
            <a:srgbClr val="1E2A78">
              <a:alpha val="80232"/>
            </a:srgbClr>
          </a:solidFill>
          <a:ln>
            <a:noFill/>
          </a:ln>
        </p:spPr>
        <p:txBody>
          <a:bodyPr spcFirstLastPara="1" wrap="square" lIns="91422" tIns="45699" rIns="91422" bIns="45699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DeutscheBank" panose="020B0503020202030204" pitchFamily="34" charset="0"/>
              <a:ea typeface="DeutscheBank" panose="020B0503020202030204" pitchFamily="34" charset="0"/>
              <a:cs typeface="Deutsche Bank Text" panose="020B0503020202030204" pitchFamily="34" charset="0"/>
              <a:sym typeface="Calibri"/>
            </a:endParaRPr>
          </a:p>
        </p:txBody>
      </p:sp>
      <p:sp>
        <p:nvSpPr>
          <p:cNvPr id="3" name="Textplatzhalter 28">
            <a:extLst>
              <a:ext uri="{FF2B5EF4-FFF2-40B4-BE49-F238E27FC236}">
                <a16:creationId xmlns:a16="http://schemas.microsoft.com/office/drawing/2014/main" id="{9A648720-11EC-E22A-02B7-9C1F3FF6EEA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540104" y="3688757"/>
            <a:ext cx="9143040" cy="714064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>
              <a:lnSpc>
                <a:spcPct val="90000"/>
              </a:lnSpc>
              <a:defRPr sz="3629" b="1" i="0">
                <a:solidFill>
                  <a:schemeClr val="bg1"/>
                </a:solidFill>
                <a:latin typeface="DeutscheBank" panose="020B0503020202030204" pitchFamily="34" charset="0"/>
                <a:ea typeface="DeutscheBank" panose="020B0503020202030204" pitchFamily="34" charset="0"/>
              </a:defRPr>
            </a:lvl1pPr>
          </a:lstStyle>
          <a:p>
            <a:pPr lvl="0"/>
            <a:r>
              <a:rPr lang="en-GB" noProof="0"/>
              <a:t>Click to edit headline</a:t>
            </a:r>
          </a:p>
        </p:txBody>
      </p:sp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3899254A-63A1-78F6-909B-46231B69EB1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540104" y="5660758"/>
            <a:ext cx="9143040" cy="242714"/>
          </a:xfrm>
          <a:prstGeom prst="rect">
            <a:avLst/>
          </a:prstGeom>
        </p:spPr>
        <p:txBody>
          <a:bodyPr anchor="b" anchorCtr="0"/>
          <a:lstStyle>
            <a:lvl1pPr>
              <a:defRPr sz="1452" b="1" i="0">
                <a:solidFill>
                  <a:srgbClr val="34A6DC"/>
                </a:solidFill>
                <a:latin typeface="DeutscheBank" panose="020B0503020202030204" pitchFamily="34" charset="0"/>
                <a:ea typeface="DeutscheBank" panose="020B0503020202030204" pitchFamily="34" charset="0"/>
              </a:defRPr>
            </a:lvl1pPr>
          </a:lstStyle>
          <a:p>
            <a:pPr lvl="0"/>
            <a:r>
              <a:rPr lang="en-GB"/>
              <a:t>Deutsche Bank Research Institute</a:t>
            </a:r>
          </a:p>
        </p:txBody>
      </p:sp>
      <p:sp>
        <p:nvSpPr>
          <p:cNvPr id="8" name="Textplatzhalter 4">
            <a:extLst>
              <a:ext uri="{FF2B5EF4-FFF2-40B4-BE49-F238E27FC236}">
                <a16:creationId xmlns:a16="http://schemas.microsoft.com/office/drawing/2014/main" id="{4E894B2E-6A8F-257E-F7CE-72D3265CD9D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540104" y="4452516"/>
            <a:ext cx="9143040" cy="224574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1814">
                <a:solidFill>
                  <a:schemeClr val="bg1"/>
                </a:solidFill>
                <a:latin typeface="DeutscheBank" panose="020B0503020202030204" pitchFamily="34" charset="0"/>
                <a:ea typeface="DeutscheBank" panose="020B0503020202030204" pitchFamily="34" charset="0"/>
              </a:defRPr>
            </a:lvl1pPr>
          </a:lstStyle>
          <a:p>
            <a:pPr lvl="0"/>
            <a:r>
              <a:rPr lang="en-GB" noProof="0"/>
              <a:t>Click to edit subline</a:t>
            </a:r>
          </a:p>
        </p:txBody>
      </p:sp>
      <p:sp>
        <p:nvSpPr>
          <p:cNvPr id="4" name="TextBox 19">
            <a:extLst>
              <a:ext uri="{FF2B5EF4-FFF2-40B4-BE49-F238E27FC236}">
                <a16:creationId xmlns:a16="http://schemas.microsoft.com/office/drawing/2014/main" id="{BF5E1A79-CC47-420E-E762-7A0CD0C79031}"/>
              </a:ext>
            </a:extLst>
          </p:cNvPr>
          <p:cNvSpPr txBox="1"/>
          <p:nvPr userDrawn="1"/>
        </p:nvSpPr>
        <p:spPr bwMode="auto">
          <a:xfrm>
            <a:off x="1540103" y="3092144"/>
            <a:ext cx="5443200" cy="406101"/>
          </a:xfrm>
          <a:prstGeom prst="rect">
            <a:avLst/>
          </a:prstGeom>
          <a:noFill/>
        </p:spPr>
        <p:txBody>
          <a:bodyPr wrap="none" lIns="0" tIns="0" rIns="0" bIns="0">
            <a:noAutofit/>
          </a:bodyPr>
          <a:lstStyle/>
          <a:p>
            <a:pPr>
              <a:lnSpc>
                <a:spcPts val="1452"/>
              </a:lnSpc>
              <a:defRPr/>
            </a:pPr>
            <a:r>
              <a:rPr lang="en-GB" sz="1452" b="0" i="0">
                <a:solidFill>
                  <a:schemeClr val="bg1"/>
                </a:solidFill>
                <a:latin typeface="DeutscheBank" panose="020B0503020202030204" pitchFamily="34" charset="0"/>
                <a:ea typeface="DeutscheBank" panose="020B0503020202030204" pitchFamily="34" charset="0"/>
                <a:cs typeface="Deutsche Bank Text" panose="020B0503020202030204" pitchFamily="34" charset="0"/>
              </a:rPr>
              <a:t>Deutsche Bank</a:t>
            </a:r>
          </a:p>
          <a:p>
            <a:pPr>
              <a:lnSpc>
                <a:spcPts val="1452"/>
              </a:lnSpc>
              <a:defRPr/>
            </a:pPr>
            <a:r>
              <a:rPr lang="en-GB" sz="1452" b="0" i="0">
                <a:solidFill>
                  <a:srgbClr val="00A3E0"/>
                </a:solidFill>
                <a:latin typeface="DeutscheBank" panose="020B0503020202030204" pitchFamily="34" charset="0"/>
                <a:ea typeface="DeutscheBank" panose="020B0503020202030204" pitchFamily="34" charset="0"/>
                <a:cs typeface="Deutsche Bank Text" panose="020B0503020202030204" pitchFamily="34" charset="0"/>
              </a:rPr>
              <a:t>Research</a:t>
            </a:r>
          </a:p>
        </p:txBody>
      </p:sp>
      <p:sp>
        <p:nvSpPr>
          <p:cNvPr id="5" name="FPD">
            <a:extLst>
              <a:ext uri="{FF2B5EF4-FFF2-40B4-BE49-F238E27FC236}">
                <a16:creationId xmlns:a16="http://schemas.microsoft.com/office/drawing/2014/main" id="{CC975666-CAF8-E5DB-BC8C-69D23C9289D3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513211" y="5712609"/>
            <a:ext cx="11531632" cy="546086"/>
          </a:xfrm>
          <a:prstGeom prst="rect">
            <a:avLst/>
          </a:prstGeom>
          <a:noFill/>
          <a:ln>
            <a:noFill/>
          </a:ln>
        </p:spPr>
        <p:txBody>
          <a:bodyPr lIns="32658" tIns="231133" rIns="244156" bIns="113935" anchor="b"/>
          <a:lstStyle>
            <a:lvl1pPr marL="342900" indent="-342900">
              <a:spcBef>
                <a:spcPts val="300"/>
              </a:spcBef>
              <a:spcAft>
                <a:spcPts val="300"/>
              </a:spcAft>
              <a:defRPr sz="2200">
                <a:solidFill>
                  <a:srgbClr val="0092D0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indent="-285750">
              <a:spcBef>
                <a:spcPts val="300"/>
              </a:spcBef>
              <a:spcAft>
                <a:spcPts val="300"/>
              </a:spcAft>
              <a:defRPr sz="2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2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marL="0" lvl="0" indent="0" defTabSz="829571" eaLnBrk="1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en-US" sz="907" b="1">
                <a:solidFill>
                  <a:srgbClr val="FFFFFF"/>
                </a:solidFill>
                <a:latin typeface="DeutscheBank" panose="020B0503020202030204" pitchFamily="34" charset="0"/>
                <a:ea typeface="DeutscheBank" panose="020B0503020202030204" pitchFamily="34" charset="0"/>
                <a:cs typeface="Deutsche Bank Text" panose="020B0503020202030204" pitchFamily="34" charset="0"/>
              </a:rPr>
              <a:t>IMPORTANT RESEARCH DISCLOSURES  LOCATED IN APPENDIX 1. </a:t>
            </a:r>
          </a:p>
        </p:txBody>
      </p:sp>
      <p:sp>
        <p:nvSpPr>
          <p:cNvPr id="9" name="Textplatzhalter 4">
            <a:extLst>
              <a:ext uri="{FF2B5EF4-FFF2-40B4-BE49-F238E27FC236}">
                <a16:creationId xmlns:a16="http://schemas.microsoft.com/office/drawing/2014/main" id="{10644557-027A-D017-64F6-40DC85EAA84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537080" y="4824088"/>
            <a:ext cx="9143040" cy="224574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1452" b="1">
                <a:solidFill>
                  <a:srgbClr val="34A6DC"/>
                </a:solidFill>
                <a:latin typeface="DeutscheBank" panose="020B0503020202030204" pitchFamily="34" charset="0"/>
                <a:ea typeface="DeutscheBank" panose="020B0503020202030204" pitchFamily="34" charset="0"/>
              </a:defRPr>
            </a:lvl1pPr>
          </a:lstStyle>
          <a:p>
            <a:pPr lvl="0"/>
            <a:r>
              <a:rPr lang="en-GB" noProof="0"/>
              <a:t>Date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BBD7FA6E-E587-EF20-4033-01DDE573DBD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894886" y="5628078"/>
            <a:ext cx="1481130" cy="546086"/>
          </a:xfrm>
          <a:prstGeom prst="rect">
            <a:avLst/>
          </a:prstGeom>
        </p:spPr>
      </p:pic>
      <p:sp>
        <p:nvSpPr>
          <p:cNvPr id="12" name="Freeform 4">
            <a:extLst>
              <a:ext uri="{FF2B5EF4-FFF2-40B4-BE49-F238E27FC236}">
                <a16:creationId xmlns:a16="http://schemas.microsoft.com/office/drawing/2014/main" id="{36B8AD49-55C2-A8EF-42E5-6408F6D37CA3}"/>
              </a:ext>
            </a:extLst>
          </p:cNvPr>
          <p:cNvSpPr>
            <a:spLocks noEditPoints="1"/>
          </p:cNvSpPr>
          <p:nvPr userDrawn="1"/>
        </p:nvSpPr>
        <p:spPr bwMode="black">
          <a:xfrm>
            <a:off x="10667520" y="2149898"/>
            <a:ext cx="571510" cy="571525"/>
          </a:xfrm>
          <a:custGeom>
            <a:avLst/>
            <a:gdLst/>
            <a:ahLst/>
            <a:cxnLst>
              <a:cxn ang="0">
                <a:pos x="2286" y="2285"/>
              </a:cxn>
              <a:cxn ang="0">
                <a:pos x="2286" y="14035"/>
              </a:cxn>
              <a:cxn ang="0">
                <a:pos x="14035" y="14035"/>
              </a:cxn>
              <a:cxn ang="0">
                <a:pos x="14035" y="2285"/>
              </a:cxn>
              <a:cxn ang="0">
                <a:pos x="2286" y="2285"/>
              </a:cxn>
              <a:cxn ang="0">
                <a:pos x="3590" y="12404"/>
              </a:cxn>
              <a:cxn ang="0">
                <a:pos x="6527" y="12404"/>
              </a:cxn>
              <a:cxn ang="0">
                <a:pos x="12730" y="3917"/>
              </a:cxn>
              <a:cxn ang="0">
                <a:pos x="9792" y="3917"/>
              </a:cxn>
              <a:cxn ang="0">
                <a:pos x="3590" y="12404"/>
              </a:cxn>
              <a:cxn ang="0">
                <a:pos x="0" y="0"/>
              </a:cxn>
              <a:cxn ang="0">
                <a:pos x="16320" y="0"/>
              </a:cxn>
              <a:cxn ang="0">
                <a:pos x="16320" y="16320"/>
              </a:cxn>
              <a:cxn ang="0">
                <a:pos x="0" y="16320"/>
              </a:cxn>
              <a:cxn ang="0">
                <a:pos x="0" y="0"/>
              </a:cxn>
            </a:cxnLst>
            <a:rect l="0" t="0" r="r" b="b"/>
            <a:pathLst>
              <a:path w="16320" h="16320">
                <a:moveTo>
                  <a:pt x="2286" y="2285"/>
                </a:moveTo>
                <a:lnTo>
                  <a:pt x="2286" y="14035"/>
                </a:lnTo>
                <a:lnTo>
                  <a:pt x="14035" y="14035"/>
                </a:lnTo>
                <a:lnTo>
                  <a:pt x="14035" y="2285"/>
                </a:lnTo>
                <a:lnTo>
                  <a:pt x="2286" y="2285"/>
                </a:lnTo>
                <a:close/>
                <a:moveTo>
                  <a:pt x="3590" y="12404"/>
                </a:moveTo>
                <a:lnTo>
                  <a:pt x="6527" y="12404"/>
                </a:lnTo>
                <a:lnTo>
                  <a:pt x="12730" y="3917"/>
                </a:lnTo>
                <a:lnTo>
                  <a:pt x="9792" y="3917"/>
                </a:lnTo>
                <a:lnTo>
                  <a:pt x="3590" y="12404"/>
                </a:lnTo>
                <a:close/>
                <a:moveTo>
                  <a:pt x="0" y="0"/>
                </a:moveTo>
                <a:lnTo>
                  <a:pt x="16320" y="0"/>
                </a:lnTo>
                <a:lnTo>
                  <a:pt x="16320" y="16320"/>
                </a:lnTo>
                <a:lnTo>
                  <a:pt x="0" y="16320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GB" sz="1810" b="0" i="0">
              <a:latin typeface="DeutscheBank" panose="020B0503020202030204" pitchFamily="34" charset="0"/>
              <a:cs typeface="Deutsche Bank Text" panose="020B0503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62104779"/>
      </p:ext>
    </p:extLst>
  </p:cSld>
  <p:clrMapOvr>
    <a:masterClrMapping/>
  </p:clrMapOvr>
  <p:transition>
    <p:wipe dir="r"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4.1 Emphasized mess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Inhaltsplatzhalter 4">
            <a:extLst>
              <a:ext uri="{FF2B5EF4-FFF2-40B4-BE49-F238E27FC236}">
                <a16:creationId xmlns:a16="http://schemas.microsoft.com/office/drawing/2014/main" id="{E7F0573E-C3B6-4EC3-9B9C-39F370BF180C}"/>
              </a:ext>
            </a:extLst>
          </p:cNvPr>
          <p:cNvSpPr>
            <a:spLocks noGrp="1"/>
          </p:cNvSpPr>
          <p:nvPr>
            <p:ph sz="quarter" idx="21" hasCustomPrompt="1"/>
          </p:nvPr>
        </p:nvSpPr>
        <p:spPr>
          <a:xfrm>
            <a:off x="652801" y="1468954"/>
            <a:ext cx="10888114" cy="4656009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90000"/>
              </a:lnSpc>
              <a:defRPr sz="3084">
                <a:solidFill>
                  <a:srgbClr val="A4BCC2"/>
                </a:solidFill>
                <a:latin typeface="Deutsche Bank Display" panose="020F0403020203030304" pitchFamily="34" charset="0"/>
                <a:ea typeface="Deutsche Bank Display" panose="020F0403020203030304" pitchFamily="34" charset="0"/>
                <a:cs typeface="Deutsche Bank Display" panose="020F0403020203030304" pitchFamily="34" charset="0"/>
              </a:defRPr>
            </a:lvl1pPr>
            <a:lvl2pPr>
              <a:defRPr/>
            </a:lvl2pPr>
            <a:lvl3pPr>
              <a:defRPr baseline="0"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GB" noProof="0"/>
              <a:t>Emphasized message</a:t>
            </a:r>
          </a:p>
        </p:txBody>
      </p:sp>
      <p:sp>
        <p:nvSpPr>
          <p:cNvPr id="7" name="Slide Number Placeholder 7">
            <a:extLst>
              <a:ext uri="{FF2B5EF4-FFF2-40B4-BE49-F238E27FC236}">
                <a16:creationId xmlns:a16="http://schemas.microsoft.com/office/drawing/2014/main" id="{B1338E3F-66A7-474B-A288-948FBED3D89F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>
          <a:xfrm>
            <a:off x="10888772" y="6281523"/>
            <a:ext cx="653006" cy="334329"/>
          </a:xfrm>
          <a:prstGeom prst="rect">
            <a:avLst/>
          </a:prstGeom>
        </p:spPr>
        <p:txBody>
          <a:bodyPr lIns="0" tIns="90000" rIns="0" bIns="90000" anchor="t" anchorCtr="0"/>
          <a:lstStyle>
            <a:lvl1pPr algn="r">
              <a:defRPr>
                <a:latin typeface="Deutsche Bank Text" panose="020B0503020202030204" pitchFamily="34" charset="0"/>
                <a:ea typeface="Deutsche Bank Text" panose="020B0503020202030204" pitchFamily="34" charset="0"/>
                <a:cs typeface="Deutsche Bank Text" panose="020B0503020202030204" pitchFamily="34" charset="0"/>
              </a:defRPr>
            </a:lvl1pPr>
          </a:lstStyle>
          <a:p>
            <a:pPr>
              <a:defRPr/>
            </a:pPr>
            <a:fld id="{550597B0-CBD5-48FA-A9DF-AC34A6F473F4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11" name="Title Placeholder 4">
            <a:extLst>
              <a:ext uri="{FF2B5EF4-FFF2-40B4-BE49-F238E27FC236}">
                <a16:creationId xmlns:a16="http://schemas.microsoft.com/office/drawing/2014/main" id="{D7B7644A-C49E-4B5B-96EA-82CC4DE6D5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2800" y="450337"/>
            <a:ext cx="9576960" cy="534728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 noProof="0"/>
              <a:t>Edit Master title style</a:t>
            </a:r>
            <a:endParaRPr lang="en-GB"/>
          </a:p>
        </p:txBody>
      </p:sp>
      <p:sp>
        <p:nvSpPr>
          <p:cNvPr id="12" name="Text Placeholder 3">
            <a:extLst>
              <a:ext uri="{FF2B5EF4-FFF2-40B4-BE49-F238E27FC236}">
                <a16:creationId xmlns:a16="http://schemas.microsoft.com/office/drawing/2014/main" id="{EE665C97-7830-49FC-9697-6D19DA8217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2800" y="910775"/>
            <a:ext cx="10888114" cy="427827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/>
          <a:p>
            <a:pPr lvl="0"/>
            <a:r>
              <a:rPr lang="en-US" noProof="0"/>
              <a:t>Edit action title text styles</a:t>
            </a:r>
          </a:p>
        </p:txBody>
      </p:sp>
      <p:sp>
        <p:nvSpPr>
          <p:cNvPr id="4" name="Footer Placeholder 2">
            <a:extLst>
              <a:ext uri="{FF2B5EF4-FFF2-40B4-BE49-F238E27FC236}">
                <a16:creationId xmlns:a16="http://schemas.microsoft.com/office/drawing/2014/main" id="{CD3F8265-2C2D-26FE-3F1A-0D1172477D3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7760" y="6281608"/>
            <a:ext cx="4116480" cy="334244"/>
          </a:xfrm>
          <a:prstGeom prst="rect">
            <a:avLst/>
          </a:prstGeom>
        </p:spPr>
        <p:txBody>
          <a:bodyPr vert="horz" lIns="0" tIns="90000" rIns="0" bIns="90000" rtlCol="0" anchor="t" anchorCtr="0"/>
          <a:lstStyle>
            <a:lvl1pPr algn="ctr">
              <a:defRPr sz="907">
                <a:solidFill>
                  <a:schemeClr val="accent3"/>
                </a:solidFill>
                <a:latin typeface="Deutsche Bank Text" panose="020B0503020202030204" pitchFamily="34" charset="0"/>
                <a:ea typeface="Deutsche Bank Text" panose="020B0503020202030204" pitchFamily="34" charset="0"/>
                <a:cs typeface="Deutsche Bank Text" panose="020B0503020202030204" pitchFamily="34" charset="0"/>
              </a:defRPr>
            </a:lvl1pPr>
          </a:lstStyle>
          <a:p>
            <a:r>
              <a:rPr lang="en-GB"/>
              <a:t>Maximilian Uleer, Carolin Raab, Francesca Mazzali – Equity Outlook, September 2026</a:t>
            </a:r>
          </a:p>
        </p:txBody>
      </p:sp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9E8FED92-75A9-9D1B-EA03-A9E1093668F2}"/>
              </a:ext>
            </a:extLst>
          </p:cNvPr>
          <p:cNvSpPr>
            <a:spLocks noGrp="1"/>
          </p:cNvSpPr>
          <p:nvPr>
            <p:ph idx="23" hasCustomPrompt="1"/>
          </p:nvPr>
        </p:nvSpPr>
        <p:spPr>
          <a:xfrm>
            <a:off x="654759" y="6128794"/>
            <a:ext cx="10893312" cy="1339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r">
              <a:defRPr lang="en-US" sz="726" noProof="0" dirty="0"/>
            </a:lvl1pPr>
          </a:lstStyle>
          <a:p>
            <a:pPr marL="0" lvl="0" algn="r" defTabSz="829571" latinLnBrk="0"/>
            <a:r>
              <a:rPr lang="en-US" noProof="0"/>
              <a:t>Enter source here</a:t>
            </a:r>
          </a:p>
        </p:txBody>
      </p:sp>
    </p:spTree>
    <p:extLst>
      <p:ext uri="{BB962C8B-B14F-4D97-AF65-F5344CB8AC3E}">
        <p14:creationId xmlns:p14="http://schemas.microsoft.com/office/powerpoint/2010/main" val="3791532941"/>
      </p:ext>
    </p:extLst>
  </p:cSld>
  <p:clrMapOvr>
    <a:masterClrMapping/>
  </p:clrMapOvr>
  <p:transition>
    <p:wipe dir="r"/>
  </p:transition>
  <p:extLst>
    <p:ext uri="{DCECCB84-F9BA-43D5-87BE-67443E8EF086}">
      <p15:sldGuideLst xmlns:p15="http://schemas.microsoft.com/office/powerpoint/2012/main">
        <p15:guide id="1" orient="horz" pos="1020">
          <p15:clr>
            <a:srgbClr val="FBAE40"/>
          </p15:clr>
        </p15:guide>
      </p15:sldGuideLst>
    </p:ext>
  </p:extLs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.1.1 inhaltsverzeichn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Placeholder 12">
            <a:extLst>
              <a:ext uri="{FF2B5EF4-FFF2-40B4-BE49-F238E27FC236}">
                <a16:creationId xmlns:a16="http://schemas.microsoft.com/office/drawing/2014/main" id="{2634F715-CC4E-834F-CC2F-C0339A94BC3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42912" y="442800"/>
            <a:ext cx="10332000" cy="468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de-DE" noProof="0"/>
              <a:t>Titel Inhaltsverzeichnis bearbeiten</a:t>
            </a:r>
            <a:endParaRPr lang="de-DE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0CAC88D1-244E-446D-8A03-B95B1977963B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42913" y="1376363"/>
            <a:ext cx="11304000" cy="4824412"/>
          </a:xfrm>
        </p:spPr>
        <p:txBody>
          <a:bodyPr numCol="2" spcCol="273600"/>
          <a:lstStyle>
            <a:lvl1pPr marL="359824" indent="-359824">
              <a:lnSpc>
                <a:spcPct val="100000"/>
              </a:lnSpc>
              <a:spcBef>
                <a:spcPts val="1600"/>
              </a:spcBef>
              <a:buFont typeface="+mj-lt"/>
              <a:buAutoNum type="arabicPeriod"/>
              <a:defRPr sz="1600" b="1">
                <a:solidFill>
                  <a:srgbClr val="34A6DC"/>
                </a:solidFill>
                <a:latin typeface="+mn-lt"/>
                <a:ea typeface="DeutscheBank Medium" panose="020B0603020202030204" pitchFamily="34" charset="0"/>
              </a:defRPr>
            </a:lvl1pPr>
            <a:lvl2pPr marL="720000" indent="-359824">
              <a:lnSpc>
                <a:spcPct val="100000"/>
              </a:lnSpc>
              <a:buFont typeface="+mj-lt"/>
              <a:buNone/>
              <a:tabLst>
                <a:tab pos="717533" algn="l"/>
                <a:tab pos="9567094" algn="r"/>
              </a:tabLst>
              <a:defRPr sz="1400" u="none">
                <a:solidFill>
                  <a:schemeClr val="tx1"/>
                </a:solidFill>
              </a:defRPr>
            </a:lvl2pPr>
          </a:lstStyle>
          <a:p>
            <a:pPr lvl="0"/>
            <a:r>
              <a:rPr lang="de-DE" noProof="0"/>
              <a:t>Kapitel</a:t>
            </a:r>
          </a:p>
          <a:p>
            <a:pPr lvl="1"/>
            <a:r>
              <a:rPr lang="de-DE" noProof="0"/>
              <a:t>1.1	Unterkapitel	Seite X</a:t>
            </a:r>
          </a:p>
          <a:p>
            <a:pPr lvl="1"/>
            <a:endParaRPr lang="de-DE" noProof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7E7FAB31-9D6A-9F55-C019-3FAE5D56F9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24"/>
          </p:nvPr>
        </p:nvSpPr>
        <p:spPr/>
        <p:txBody>
          <a:bodyPr/>
          <a:lstStyle/>
          <a:p>
            <a:pPr algn="l">
              <a:lnSpc>
                <a:spcPts val="1067"/>
              </a:lnSpc>
            </a:pPr>
            <a:r>
              <a:rPr lang="de-DE"/>
              <a:t>Datum, Ort, Name des Sprechers, Name der Veranstaltung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C58F7816-DE1E-DD59-9779-409F3CE6F4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25"/>
          </p:nvPr>
        </p:nvSpPr>
        <p:spPr/>
        <p:txBody>
          <a:bodyPr/>
          <a:lstStyle/>
          <a:p>
            <a:fld id="{D71DA9FD-6EF8-4CC5-AF9B-B6159B5B937C}" type="slidenum">
              <a:rPr lang="en-GB" noProof="1" smtClean="0"/>
              <a:pPr/>
              <a:t>‹#›</a:t>
            </a:fld>
            <a:endParaRPr lang="en-GB" noProof="1"/>
          </a:p>
        </p:txBody>
      </p:sp>
    </p:spTree>
    <p:extLst>
      <p:ext uri="{BB962C8B-B14F-4D97-AF65-F5344CB8AC3E}">
        <p14:creationId xmlns:p14="http://schemas.microsoft.com/office/powerpoint/2010/main" val="3501309281"/>
      </p:ext>
    </p:extLst>
  </p:cSld>
  <p:clrMapOvr>
    <a:masterClrMapping/>
  </p:clrMapOvr>
  <p:transition>
    <p:wipe dir="r"/>
  </p:transition>
  <p:extLst>
    <p:ext uri="{DCECCB84-F9BA-43D5-87BE-67443E8EF086}">
      <p15:sldGuideLst xmlns:p15="http://schemas.microsoft.com/office/powerpoint/2012/main">
        <p15:guide id="2" pos="3931" userDrawn="1">
          <p15:clr>
            <a:srgbClr val="FBAE40"/>
          </p15:clr>
        </p15:guide>
        <p15:guide id="3" pos="3749" userDrawn="1">
          <p15:clr>
            <a:srgbClr val="FBAE40"/>
          </p15:clr>
        </p15:guide>
      </p15:sldGuideLst>
    </p:ext>
  </p:extLs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.1.2 inhaltsverzeichn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Placeholder 12">
            <a:extLst>
              <a:ext uri="{FF2B5EF4-FFF2-40B4-BE49-F238E27FC236}">
                <a16:creationId xmlns:a16="http://schemas.microsoft.com/office/drawing/2014/main" id="{BF2C62E0-7245-BA85-4683-48199EADB77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42912" y="442800"/>
            <a:ext cx="10332000" cy="468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de-DE" noProof="0"/>
              <a:t>Titel Inhaltsverzeichnis bearbeiten</a:t>
            </a:r>
            <a:endParaRPr lang="de-DE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0CAC88D1-244E-446D-8A03-B95B1977963B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42913" y="1376363"/>
            <a:ext cx="11304000" cy="4824412"/>
          </a:xfrm>
        </p:spPr>
        <p:txBody>
          <a:bodyPr numCol="2" spcCol="273600"/>
          <a:lstStyle>
            <a:lvl1pPr marL="360000" indent="-360000">
              <a:lnSpc>
                <a:spcPct val="100000"/>
              </a:lnSpc>
              <a:spcBef>
                <a:spcPts val="1600"/>
              </a:spcBef>
              <a:buFont typeface="+mj-lt"/>
              <a:buAutoNum type="arabicPeriod"/>
              <a:defRPr sz="1600" b="1">
                <a:solidFill>
                  <a:srgbClr val="34A6DC"/>
                </a:solidFill>
                <a:latin typeface="+mn-lt"/>
                <a:ea typeface="DeutscheBank Medium" panose="020B0603020202030204" pitchFamily="34" charset="0"/>
              </a:defRPr>
            </a:lvl1pPr>
            <a:lvl2pPr marL="720000" indent="-360000">
              <a:lnSpc>
                <a:spcPct val="100000"/>
              </a:lnSpc>
              <a:buFont typeface="+mj-lt"/>
              <a:buNone/>
              <a:tabLst>
                <a:tab pos="9567094" algn="r"/>
              </a:tabLst>
              <a:defRPr sz="1100" u="none">
                <a:solidFill>
                  <a:schemeClr val="tx1"/>
                </a:solidFill>
              </a:defRPr>
            </a:lvl2pPr>
            <a:lvl3pPr marL="720000" indent="0">
              <a:buNone/>
              <a:defRPr sz="1100">
                <a:solidFill>
                  <a:schemeClr val="tx1"/>
                </a:solidFill>
              </a:defRPr>
            </a:lvl3pPr>
            <a:lvl4pPr marL="358775" indent="0" algn="just">
              <a:buNone/>
              <a:defRPr sz="1100" u="none">
                <a:solidFill>
                  <a:srgbClr val="34A6DC"/>
                </a:solidFill>
              </a:defRPr>
            </a:lvl4pPr>
          </a:lstStyle>
          <a:p>
            <a:pPr lvl="0"/>
            <a:r>
              <a:rPr lang="de-DE" noProof="0"/>
              <a:t>Kapitel</a:t>
            </a:r>
          </a:p>
          <a:p>
            <a:pPr lvl="1"/>
            <a:r>
              <a:rPr lang="de-DE" noProof="0"/>
              <a:t>1.1	Unterkapitel	Page X</a:t>
            </a:r>
          </a:p>
          <a:p>
            <a:pPr lvl="2"/>
            <a:r>
              <a:rPr lang="de-DE" noProof="0"/>
              <a:t>Unterkapitel Details</a:t>
            </a:r>
          </a:p>
          <a:p>
            <a:pPr lvl="3"/>
            <a:r>
              <a:rPr lang="de-DE" noProof="0"/>
              <a:t>_______________________________________________________________________________</a:t>
            </a:r>
          </a:p>
        </p:txBody>
      </p:sp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68D9E513-095F-FB8D-7902-3F114F59BE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24"/>
          </p:nvPr>
        </p:nvSpPr>
        <p:spPr/>
        <p:txBody>
          <a:bodyPr/>
          <a:lstStyle/>
          <a:p>
            <a:pPr algn="l">
              <a:lnSpc>
                <a:spcPts val="1067"/>
              </a:lnSpc>
            </a:pPr>
            <a:r>
              <a:rPr lang="de-DE"/>
              <a:t>Datum, Ort, Name des Sprechers, Name der Veranstaltung</a:t>
            </a:r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C4A28B24-29F9-3235-DA4B-7B47148329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25"/>
          </p:nvPr>
        </p:nvSpPr>
        <p:spPr/>
        <p:txBody>
          <a:bodyPr/>
          <a:lstStyle/>
          <a:p>
            <a:fld id="{D71DA9FD-6EF8-4CC5-AF9B-B6159B5B937C}" type="slidenum">
              <a:rPr lang="en-GB" noProof="1" smtClean="0"/>
              <a:pPr/>
              <a:t>‹#›</a:t>
            </a:fld>
            <a:endParaRPr lang="en-GB" noProof="1"/>
          </a:p>
        </p:txBody>
      </p:sp>
    </p:spTree>
    <p:extLst>
      <p:ext uri="{BB962C8B-B14F-4D97-AF65-F5344CB8AC3E}">
        <p14:creationId xmlns:p14="http://schemas.microsoft.com/office/powerpoint/2010/main" val="3497505656"/>
      </p:ext>
    </p:extLst>
  </p:cSld>
  <p:clrMapOvr>
    <a:masterClrMapping/>
  </p:clrMapOvr>
  <p:transition>
    <p:wipe dir="r"/>
  </p:transition>
  <p:extLst>
    <p:ext uri="{DCECCB84-F9BA-43D5-87BE-67443E8EF086}">
      <p15:sldGuideLst xmlns:p15="http://schemas.microsoft.com/office/powerpoint/2012/main">
        <p15:guide id="2" pos="3749" userDrawn="1">
          <p15:clr>
            <a:srgbClr val="FBAE40"/>
          </p15:clr>
        </p15:guide>
        <p15:guide id="3" pos="3931" userDrawn="1">
          <p15:clr>
            <a:srgbClr val="FBAE40"/>
          </p15:clr>
        </p15:guide>
      </p15:sldGuideLst>
    </p:ext>
  </p:extLs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.2.1 inhalt eine sp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Placeholder 12">
            <a:extLst>
              <a:ext uri="{FF2B5EF4-FFF2-40B4-BE49-F238E27FC236}">
                <a16:creationId xmlns:a16="http://schemas.microsoft.com/office/drawing/2014/main" id="{9640929F-8E5F-5637-55F2-BA2BA82D863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42912" y="442800"/>
            <a:ext cx="10332000" cy="468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de-DE" noProof="0"/>
              <a:t>Folientitel bearbeiten</a:t>
            </a:r>
            <a:endParaRPr lang="de-DE"/>
          </a:p>
        </p:txBody>
      </p:sp>
      <p:sp>
        <p:nvSpPr>
          <p:cNvPr id="7" name="Inhaltsplatzhalter 13">
            <a:extLst>
              <a:ext uri="{FF2B5EF4-FFF2-40B4-BE49-F238E27FC236}">
                <a16:creationId xmlns:a16="http://schemas.microsoft.com/office/drawing/2014/main" id="{8F03660D-A4D6-4809-836E-9FA99CA3DEC5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442800" y="1375200"/>
            <a:ext cx="11304000" cy="4824000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de-DE" noProof="0"/>
              <a:t>Text bearbeiten</a:t>
            </a:r>
          </a:p>
          <a:p>
            <a:pPr lvl="1"/>
            <a:r>
              <a:rPr lang="de-DE" noProof="0"/>
              <a:t>Zweite Ebene</a:t>
            </a:r>
          </a:p>
          <a:p>
            <a:pPr lvl="2"/>
            <a:r>
              <a:rPr lang="de-DE" noProof="0"/>
              <a:t>Dritte Ebene</a:t>
            </a:r>
          </a:p>
          <a:p>
            <a:pPr lvl="3"/>
            <a:r>
              <a:rPr lang="de-DE" noProof="0"/>
              <a:t>Vierte Ebene</a:t>
            </a:r>
          </a:p>
          <a:p>
            <a:pPr lvl="4"/>
            <a:r>
              <a:rPr lang="de-DE" noProof="0"/>
              <a:t>Fünfte Ebene</a:t>
            </a:r>
          </a:p>
          <a:p>
            <a:pPr lvl="5"/>
            <a:r>
              <a:rPr lang="de-DE" noProof="0"/>
              <a:t>Fußzeile</a:t>
            </a:r>
          </a:p>
          <a:p>
            <a:pPr lvl="6"/>
            <a:r>
              <a:rPr lang="de-DE" noProof="0"/>
              <a:t>Fußzeile</a:t>
            </a:r>
          </a:p>
        </p:txBody>
      </p:sp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D0193FAE-5825-9567-70A0-13CBF9C1E4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>
              <a:lnSpc>
                <a:spcPts val="1067"/>
              </a:lnSpc>
            </a:pPr>
            <a:r>
              <a:rPr lang="de-DE"/>
              <a:t>Datum, Ort, Name des Sprechers, Name der Veranstaltung</a:t>
            </a:r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FCB3722B-4CDE-D39C-4A12-BC77B3EBF1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1DA9FD-6EF8-4CC5-AF9B-B6159B5B937C}" type="slidenum">
              <a:rPr lang="en-GB" noProof="1" smtClean="0"/>
              <a:pPr/>
              <a:t>‹#›</a:t>
            </a:fld>
            <a:endParaRPr lang="en-GB" noProof="1"/>
          </a:p>
        </p:txBody>
      </p:sp>
    </p:spTree>
    <p:extLst>
      <p:ext uri="{BB962C8B-B14F-4D97-AF65-F5344CB8AC3E}">
        <p14:creationId xmlns:p14="http://schemas.microsoft.com/office/powerpoint/2010/main" val="3771570003"/>
      </p:ext>
    </p:extLst>
  </p:cSld>
  <p:clrMapOvr>
    <a:masterClrMapping/>
  </p:clrMapOvr>
  <p:transition>
    <p:wipe dir="r"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.2.2 inhalt zwei spalt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Placeholder 12">
            <a:extLst>
              <a:ext uri="{FF2B5EF4-FFF2-40B4-BE49-F238E27FC236}">
                <a16:creationId xmlns:a16="http://schemas.microsoft.com/office/drawing/2014/main" id="{BD5E0A89-8748-D2DF-7D8C-3A957908579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42912" y="442800"/>
            <a:ext cx="10332000" cy="468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de-DE" noProof="0"/>
              <a:t>Folientitel bearbeiten</a:t>
            </a:r>
            <a:endParaRPr lang="de-DE"/>
          </a:p>
        </p:txBody>
      </p:sp>
      <p:sp>
        <p:nvSpPr>
          <p:cNvPr id="14" name="Inhaltsplatzhalter 13">
            <a:extLst>
              <a:ext uri="{FF2B5EF4-FFF2-40B4-BE49-F238E27FC236}">
                <a16:creationId xmlns:a16="http://schemas.microsoft.com/office/drawing/2014/main" id="{D3A92151-B6D0-8782-A8E4-6A94BC6E4793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442800" y="1375200"/>
            <a:ext cx="5544000" cy="4824000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de-DE" noProof="0"/>
              <a:t>Text bearbeiten</a:t>
            </a:r>
          </a:p>
          <a:p>
            <a:pPr lvl="1"/>
            <a:r>
              <a:rPr lang="de-DE" noProof="0"/>
              <a:t>Zweite Ebene</a:t>
            </a:r>
          </a:p>
          <a:p>
            <a:pPr lvl="2"/>
            <a:r>
              <a:rPr lang="de-DE" noProof="0"/>
              <a:t>Dritte Ebene</a:t>
            </a:r>
          </a:p>
          <a:p>
            <a:pPr lvl="3"/>
            <a:r>
              <a:rPr lang="de-DE" noProof="0"/>
              <a:t>Vierte Ebene</a:t>
            </a:r>
          </a:p>
          <a:p>
            <a:pPr lvl="4"/>
            <a:r>
              <a:rPr lang="de-DE" noProof="0"/>
              <a:t>Fünfte Ebene</a:t>
            </a:r>
          </a:p>
          <a:p>
            <a:pPr lvl="5"/>
            <a:r>
              <a:rPr lang="de-DE" noProof="0"/>
              <a:t>Fußzeile</a:t>
            </a:r>
          </a:p>
          <a:p>
            <a:pPr lvl="6"/>
            <a:r>
              <a:rPr lang="de-DE" noProof="0"/>
              <a:t>Fußzeile</a:t>
            </a:r>
          </a:p>
        </p:txBody>
      </p:sp>
      <p:sp>
        <p:nvSpPr>
          <p:cNvPr id="2" name="Inhaltsplatzhalter 13">
            <a:extLst>
              <a:ext uri="{FF2B5EF4-FFF2-40B4-BE49-F238E27FC236}">
                <a16:creationId xmlns:a16="http://schemas.microsoft.com/office/drawing/2014/main" id="{54D13192-5D33-EA9A-E52F-CF35A0371181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6204001" y="1376775"/>
            <a:ext cx="5544000" cy="4824000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de-DE" noProof="0"/>
              <a:t>Text bearbeiten</a:t>
            </a:r>
          </a:p>
          <a:p>
            <a:pPr lvl="1"/>
            <a:r>
              <a:rPr lang="de-DE" noProof="0"/>
              <a:t>Zweite Ebene</a:t>
            </a:r>
          </a:p>
          <a:p>
            <a:pPr lvl="2"/>
            <a:r>
              <a:rPr lang="de-DE" noProof="0"/>
              <a:t>Dritte Ebene</a:t>
            </a:r>
          </a:p>
          <a:p>
            <a:pPr lvl="3"/>
            <a:r>
              <a:rPr lang="de-DE" noProof="0"/>
              <a:t>Vierte Ebene</a:t>
            </a:r>
          </a:p>
          <a:p>
            <a:pPr lvl="4"/>
            <a:r>
              <a:rPr lang="de-DE" noProof="0"/>
              <a:t>Fünfte Ebene</a:t>
            </a:r>
          </a:p>
          <a:p>
            <a:pPr lvl="5"/>
            <a:r>
              <a:rPr lang="de-DE" noProof="0"/>
              <a:t>Fußzeile</a:t>
            </a:r>
          </a:p>
          <a:p>
            <a:pPr lvl="6"/>
            <a:r>
              <a:rPr lang="de-DE" noProof="0"/>
              <a:t>Fußzeile</a:t>
            </a:r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A80F420B-A1A0-CCF4-2D07-0DD04D718B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 algn="l">
              <a:lnSpc>
                <a:spcPts val="1067"/>
              </a:lnSpc>
            </a:pPr>
            <a:r>
              <a:rPr lang="de-DE"/>
              <a:t>Datum, Ort, Name des Sprechers, Name der Veranstaltung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7508EA77-8886-5B0F-8137-B216D11890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D71DA9FD-6EF8-4CC5-AF9B-B6159B5B937C}" type="slidenum">
              <a:rPr lang="en-GB" noProof="1" smtClean="0"/>
              <a:pPr/>
              <a:t>‹#›</a:t>
            </a:fld>
            <a:endParaRPr lang="en-GB" noProof="1"/>
          </a:p>
        </p:txBody>
      </p:sp>
    </p:spTree>
    <p:extLst>
      <p:ext uri="{BB962C8B-B14F-4D97-AF65-F5344CB8AC3E}">
        <p14:creationId xmlns:p14="http://schemas.microsoft.com/office/powerpoint/2010/main" val="2026440852"/>
      </p:ext>
    </p:extLst>
  </p:cSld>
  <p:clrMapOvr>
    <a:masterClrMapping/>
  </p:clrMapOvr>
  <p:transition>
    <p:wipe dir="r"/>
  </p:transition>
  <p:extLst>
    <p:ext uri="{DCECCB84-F9BA-43D5-87BE-67443E8EF086}">
      <p15:sldGuideLst xmlns:p15="http://schemas.microsoft.com/office/powerpoint/2012/main">
        <p15:guide id="1" pos="3908" userDrawn="1">
          <p15:clr>
            <a:srgbClr val="FBAE40"/>
          </p15:clr>
        </p15:guide>
        <p15:guide id="2" pos="3772" userDrawn="1">
          <p15:clr>
            <a:srgbClr val="FBAE40"/>
          </p15:clr>
        </p15:guide>
      </p15:sldGuideLst>
    </p:ext>
  </p:extLs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.2.3 inhalte drei spalt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Placeholder 12">
            <a:extLst>
              <a:ext uri="{FF2B5EF4-FFF2-40B4-BE49-F238E27FC236}">
                <a16:creationId xmlns:a16="http://schemas.microsoft.com/office/drawing/2014/main" id="{AAEA86B8-DA77-DA29-8D8E-3132E6D1795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42912" y="442800"/>
            <a:ext cx="10332000" cy="468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de-DE" noProof="0"/>
              <a:t>Folientitel bearbeiten</a:t>
            </a:r>
            <a:endParaRPr lang="de-DE"/>
          </a:p>
        </p:txBody>
      </p:sp>
      <p:sp>
        <p:nvSpPr>
          <p:cNvPr id="14" name="Inhaltsplatzhalter 13">
            <a:extLst>
              <a:ext uri="{FF2B5EF4-FFF2-40B4-BE49-F238E27FC236}">
                <a16:creationId xmlns:a16="http://schemas.microsoft.com/office/drawing/2014/main" id="{D3A92151-B6D0-8782-A8E4-6A94BC6E4793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442799" y="1376363"/>
            <a:ext cx="3636000" cy="4824412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de-DE" noProof="0"/>
              <a:t>Text bearbeiten</a:t>
            </a:r>
          </a:p>
          <a:p>
            <a:pPr lvl="1"/>
            <a:r>
              <a:rPr lang="de-DE" noProof="0"/>
              <a:t>Zweite Ebene</a:t>
            </a:r>
          </a:p>
          <a:p>
            <a:pPr lvl="2"/>
            <a:r>
              <a:rPr lang="de-DE" noProof="0"/>
              <a:t>Dritte Ebene</a:t>
            </a:r>
          </a:p>
          <a:p>
            <a:pPr lvl="3"/>
            <a:r>
              <a:rPr lang="de-DE" noProof="0"/>
              <a:t>Vierte Ebene</a:t>
            </a:r>
          </a:p>
          <a:p>
            <a:pPr lvl="4"/>
            <a:r>
              <a:rPr lang="de-DE" noProof="0"/>
              <a:t>Fünfte Ebene</a:t>
            </a:r>
          </a:p>
          <a:p>
            <a:pPr lvl="5"/>
            <a:r>
              <a:rPr lang="de-DE" noProof="0"/>
              <a:t>Fußzeile</a:t>
            </a:r>
          </a:p>
          <a:p>
            <a:pPr lvl="6"/>
            <a:r>
              <a:rPr lang="de-DE" noProof="0"/>
              <a:t>Fußzeile</a:t>
            </a:r>
          </a:p>
        </p:txBody>
      </p:sp>
      <p:sp>
        <p:nvSpPr>
          <p:cNvPr id="8" name="Inhaltsplatzhalter 13">
            <a:extLst>
              <a:ext uri="{FF2B5EF4-FFF2-40B4-BE49-F238E27FC236}">
                <a16:creationId xmlns:a16="http://schemas.microsoft.com/office/drawing/2014/main" id="{D34283E4-4B00-A561-763D-DF6E3E9A881D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4277400" y="1376363"/>
            <a:ext cx="3636000" cy="4824412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de-DE" noProof="0"/>
              <a:t>Text bearbeiten</a:t>
            </a:r>
          </a:p>
          <a:p>
            <a:pPr lvl="1"/>
            <a:r>
              <a:rPr lang="de-DE" noProof="0"/>
              <a:t>Zweite Ebene</a:t>
            </a:r>
          </a:p>
          <a:p>
            <a:pPr lvl="2"/>
            <a:r>
              <a:rPr lang="de-DE" noProof="0"/>
              <a:t>Dritte Ebene</a:t>
            </a:r>
          </a:p>
          <a:p>
            <a:pPr lvl="3"/>
            <a:r>
              <a:rPr lang="de-DE" noProof="0"/>
              <a:t>Vierte Ebene</a:t>
            </a:r>
          </a:p>
          <a:p>
            <a:pPr lvl="4"/>
            <a:r>
              <a:rPr lang="de-DE" noProof="0"/>
              <a:t>Fünfte Ebene</a:t>
            </a:r>
          </a:p>
          <a:p>
            <a:pPr lvl="5"/>
            <a:r>
              <a:rPr lang="de-DE" noProof="0"/>
              <a:t>Fußzeile</a:t>
            </a:r>
          </a:p>
          <a:p>
            <a:pPr lvl="6"/>
            <a:r>
              <a:rPr lang="de-DE" noProof="0"/>
              <a:t>Fußzeile</a:t>
            </a:r>
          </a:p>
        </p:txBody>
      </p:sp>
      <p:sp>
        <p:nvSpPr>
          <p:cNvPr id="9" name="Inhaltsplatzhalter 13">
            <a:extLst>
              <a:ext uri="{FF2B5EF4-FFF2-40B4-BE49-F238E27FC236}">
                <a16:creationId xmlns:a16="http://schemas.microsoft.com/office/drawing/2014/main" id="{9A947CA2-EC95-FB51-AA32-495DF9A8C932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8112001" y="1375200"/>
            <a:ext cx="3636000" cy="4824412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de-DE" noProof="0"/>
              <a:t>Text bearbeiten</a:t>
            </a:r>
          </a:p>
          <a:p>
            <a:pPr lvl="1"/>
            <a:r>
              <a:rPr lang="de-DE" noProof="0"/>
              <a:t>Zweite Ebene</a:t>
            </a:r>
          </a:p>
          <a:p>
            <a:pPr lvl="2"/>
            <a:r>
              <a:rPr lang="de-DE" noProof="0"/>
              <a:t>Dritte Ebene</a:t>
            </a:r>
          </a:p>
          <a:p>
            <a:pPr lvl="3"/>
            <a:r>
              <a:rPr lang="de-DE" noProof="0"/>
              <a:t>Vierte Ebene</a:t>
            </a:r>
          </a:p>
          <a:p>
            <a:pPr lvl="4"/>
            <a:r>
              <a:rPr lang="de-DE" noProof="0"/>
              <a:t>Fünfte Ebene</a:t>
            </a:r>
          </a:p>
          <a:p>
            <a:pPr lvl="5"/>
            <a:r>
              <a:rPr lang="de-DE" noProof="0"/>
              <a:t>Fußzeile</a:t>
            </a:r>
          </a:p>
          <a:p>
            <a:pPr lvl="6"/>
            <a:r>
              <a:rPr lang="de-DE" noProof="0"/>
              <a:t>Fußzeile</a:t>
            </a:r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A05562AB-01D7-D5EB-736E-E93DC8A62A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pPr algn="l">
              <a:lnSpc>
                <a:spcPts val="1067"/>
              </a:lnSpc>
            </a:pPr>
            <a:r>
              <a:rPr lang="de-DE"/>
              <a:t>Datum, Ort, Name des Sprechers, Name der Veranstaltung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5FB9F203-5A56-0FB4-D238-21B6D1E2CA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D71DA9FD-6EF8-4CC5-AF9B-B6159B5B937C}" type="slidenum">
              <a:rPr lang="en-GB" noProof="1" smtClean="0"/>
              <a:pPr/>
              <a:t>‹#›</a:t>
            </a:fld>
            <a:endParaRPr lang="en-GB" noProof="1"/>
          </a:p>
        </p:txBody>
      </p:sp>
    </p:spTree>
    <p:extLst>
      <p:ext uri="{BB962C8B-B14F-4D97-AF65-F5344CB8AC3E}">
        <p14:creationId xmlns:p14="http://schemas.microsoft.com/office/powerpoint/2010/main" val="1985794677"/>
      </p:ext>
    </p:extLst>
  </p:cSld>
  <p:clrMapOvr>
    <a:masterClrMapping/>
  </p:clrMapOvr>
  <p:transition>
    <p:wipe dir="r"/>
  </p:transition>
  <p:extLst>
    <p:ext uri="{DCECCB84-F9BA-43D5-87BE-67443E8EF086}">
      <p15:sldGuideLst xmlns:p15="http://schemas.microsoft.com/office/powerpoint/2012/main">
        <p15:guide id="1" pos="2570" userDrawn="1">
          <p15:clr>
            <a:srgbClr val="FBAE40"/>
          </p15:clr>
        </p15:guide>
        <p15:guide id="2" pos="2695" userDrawn="1">
          <p15:clr>
            <a:srgbClr val="FBAE40"/>
          </p15:clr>
        </p15:guide>
        <p15:guide id="3" pos="4986" userDrawn="1">
          <p15:clr>
            <a:srgbClr val="FBAE40"/>
          </p15:clr>
        </p15:guide>
        <p15:guide id="4" pos="5110" userDrawn="1">
          <p15:clr>
            <a:srgbClr val="FBAE40"/>
          </p15:clr>
        </p15:guide>
      </p15:sldGuideLst>
    </p:ext>
  </p:extLs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.2.4 inhalt vier spalt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Placeholder 12">
            <a:extLst>
              <a:ext uri="{FF2B5EF4-FFF2-40B4-BE49-F238E27FC236}">
                <a16:creationId xmlns:a16="http://schemas.microsoft.com/office/drawing/2014/main" id="{AAEA86B8-DA77-DA29-8D8E-3132E6D1795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42912" y="442800"/>
            <a:ext cx="10332000" cy="468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de-DE" noProof="0"/>
              <a:t>Folientitel bearbeiten</a:t>
            </a:r>
            <a:endParaRPr lang="de-DE"/>
          </a:p>
        </p:txBody>
      </p:sp>
      <p:sp>
        <p:nvSpPr>
          <p:cNvPr id="14" name="Inhaltsplatzhalter 13">
            <a:extLst>
              <a:ext uri="{FF2B5EF4-FFF2-40B4-BE49-F238E27FC236}">
                <a16:creationId xmlns:a16="http://schemas.microsoft.com/office/drawing/2014/main" id="{D3A92151-B6D0-8782-A8E4-6A94BC6E4793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442798" y="1376363"/>
            <a:ext cx="2700000" cy="4824412"/>
          </a:xfrm>
        </p:spPr>
        <p:txBody>
          <a:bodyPr/>
          <a:lstStyle>
            <a:lvl1pPr>
              <a:lnSpc>
                <a:spcPct val="100000"/>
              </a:lnSpc>
              <a:defRPr sz="1600">
                <a:solidFill>
                  <a:schemeClr val="tx1"/>
                </a:solidFill>
              </a:defRPr>
            </a:lvl1pPr>
            <a:lvl2pPr>
              <a:lnSpc>
                <a:spcPct val="100000"/>
              </a:lnSpc>
              <a:defRPr sz="1200">
                <a:solidFill>
                  <a:srgbClr val="34A6DC"/>
                </a:solidFill>
              </a:defRPr>
            </a:lvl2pPr>
            <a:lvl3pPr>
              <a:lnSpc>
                <a:spcPct val="100000"/>
              </a:lnSpc>
              <a:defRPr sz="1200">
                <a:solidFill>
                  <a:schemeClr val="tx1"/>
                </a:solidFill>
              </a:defRPr>
            </a:lvl3pPr>
            <a:lvl4pPr>
              <a:lnSpc>
                <a:spcPct val="100000"/>
              </a:lnSpc>
              <a:defRPr sz="1000">
                <a:solidFill>
                  <a:schemeClr val="tx1"/>
                </a:solidFill>
              </a:defRPr>
            </a:lvl4pPr>
            <a:lvl5pPr>
              <a:lnSpc>
                <a:spcPct val="100000"/>
              </a:lnSpc>
              <a:defRPr sz="800"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</a:lstStyle>
          <a:p>
            <a:pPr lvl="0"/>
            <a:r>
              <a:rPr lang="de-DE" noProof="0"/>
              <a:t>Text bearbeiten</a:t>
            </a:r>
          </a:p>
          <a:p>
            <a:pPr lvl="1"/>
            <a:r>
              <a:rPr lang="de-DE" noProof="0"/>
              <a:t>Zweite Ebene</a:t>
            </a:r>
          </a:p>
          <a:p>
            <a:pPr lvl="2"/>
            <a:r>
              <a:rPr lang="de-DE" noProof="0"/>
              <a:t>Dritte Ebene</a:t>
            </a:r>
          </a:p>
          <a:p>
            <a:pPr lvl="3"/>
            <a:r>
              <a:rPr lang="de-DE" noProof="0"/>
              <a:t>Vierte Ebene</a:t>
            </a:r>
          </a:p>
          <a:p>
            <a:pPr lvl="4"/>
            <a:r>
              <a:rPr lang="de-DE" noProof="0"/>
              <a:t>Fünfte Ebene</a:t>
            </a:r>
          </a:p>
          <a:p>
            <a:pPr lvl="5"/>
            <a:r>
              <a:rPr lang="de-DE" noProof="0"/>
              <a:t>Fußzeile</a:t>
            </a:r>
          </a:p>
          <a:p>
            <a:pPr lvl="6"/>
            <a:r>
              <a:rPr lang="de-DE" noProof="0"/>
              <a:t>Fußzeile</a:t>
            </a:r>
          </a:p>
        </p:txBody>
      </p:sp>
      <p:sp>
        <p:nvSpPr>
          <p:cNvPr id="3" name="Inhaltsplatzhalter 13">
            <a:extLst>
              <a:ext uri="{FF2B5EF4-FFF2-40B4-BE49-F238E27FC236}">
                <a16:creationId xmlns:a16="http://schemas.microsoft.com/office/drawing/2014/main" id="{00B870EA-5630-51E8-AFE3-51FF28A79089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3311199" y="1376363"/>
            <a:ext cx="2700000" cy="4824412"/>
          </a:xfrm>
        </p:spPr>
        <p:txBody>
          <a:bodyPr/>
          <a:lstStyle>
            <a:lvl1pPr>
              <a:lnSpc>
                <a:spcPct val="100000"/>
              </a:lnSpc>
              <a:defRPr>
                <a:solidFill>
                  <a:schemeClr val="tx1"/>
                </a:solidFill>
              </a:defRPr>
            </a:lvl1pPr>
            <a:lvl2pPr>
              <a:lnSpc>
                <a:spcPct val="100000"/>
              </a:lnSpc>
              <a:defRPr sz="1200">
                <a:solidFill>
                  <a:srgbClr val="34A6DC"/>
                </a:solidFill>
              </a:defRPr>
            </a:lvl2pPr>
            <a:lvl3pPr>
              <a:lnSpc>
                <a:spcPct val="100000"/>
              </a:lnSpc>
              <a:defRPr sz="1200">
                <a:solidFill>
                  <a:schemeClr val="tx1"/>
                </a:solidFill>
              </a:defRPr>
            </a:lvl3pPr>
            <a:lvl4pPr>
              <a:lnSpc>
                <a:spcPct val="100000"/>
              </a:lnSpc>
              <a:defRPr sz="1000">
                <a:solidFill>
                  <a:schemeClr val="tx1"/>
                </a:solidFill>
              </a:defRPr>
            </a:lvl4pPr>
            <a:lvl5pPr>
              <a:lnSpc>
                <a:spcPct val="100000"/>
              </a:lnSpc>
              <a:defRPr sz="800"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</a:lstStyle>
          <a:p>
            <a:pPr lvl="0"/>
            <a:r>
              <a:rPr lang="de-DE" noProof="0"/>
              <a:t>Text bearbeiten</a:t>
            </a:r>
          </a:p>
          <a:p>
            <a:pPr lvl="1"/>
            <a:r>
              <a:rPr lang="de-DE" noProof="0"/>
              <a:t>Zweite Ebene</a:t>
            </a:r>
          </a:p>
          <a:p>
            <a:pPr lvl="2"/>
            <a:r>
              <a:rPr lang="de-DE" noProof="0"/>
              <a:t>Dritte Ebene</a:t>
            </a:r>
          </a:p>
          <a:p>
            <a:pPr lvl="3"/>
            <a:r>
              <a:rPr lang="de-DE" noProof="0"/>
              <a:t>Vierte Ebene</a:t>
            </a:r>
          </a:p>
          <a:p>
            <a:pPr lvl="4"/>
            <a:r>
              <a:rPr lang="de-DE" noProof="0"/>
              <a:t>Fünfte Ebene</a:t>
            </a:r>
          </a:p>
          <a:p>
            <a:pPr lvl="5"/>
            <a:r>
              <a:rPr lang="de-DE" noProof="0"/>
              <a:t>Fußzeile</a:t>
            </a:r>
          </a:p>
          <a:p>
            <a:pPr lvl="6"/>
            <a:r>
              <a:rPr lang="de-DE" noProof="0"/>
              <a:t>Fußzeile</a:t>
            </a:r>
          </a:p>
        </p:txBody>
      </p:sp>
      <p:sp>
        <p:nvSpPr>
          <p:cNvPr id="4" name="Inhaltsplatzhalter 13">
            <a:extLst>
              <a:ext uri="{FF2B5EF4-FFF2-40B4-BE49-F238E27FC236}">
                <a16:creationId xmlns:a16="http://schemas.microsoft.com/office/drawing/2014/main" id="{B6F8313C-929F-7F67-1878-4D35B0A7573B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179600" y="1376363"/>
            <a:ext cx="2700000" cy="4824412"/>
          </a:xfrm>
        </p:spPr>
        <p:txBody>
          <a:bodyPr/>
          <a:lstStyle>
            <a:lvl1pPr>
              <a:lnSpc>
                <a:spcPct val="100000"/>
              </a:lnSpc>
              <a:defRPr>
                <a:solidFill>
                  <a:schemeClr val="tx1"/>
                </a:solidFill>
              </a:defRPr>
            </a:lvl1pPr>
            <a:lvl2pPr>
              <a:lnSpc>
                <a:spcPct val="100000"/>
              </a:lnSpc>
              <a:defRPr sz="1200">
                <a:solidFill>
                  <a:srgbClr val="34A6DC"/>
                </a:solidFill>
              </a:defRPr>
            </a:lvl2pPr>
            <a:lvl3pPr>
              <a:lnSpc>
                <a:spcPct val="100000"/>
              </a:lnSpc>
              <a:defRPr sz="1200">
                <a:solidFill>
                  <a:schemeClr val="tx1"/>
                </a:solidFill>
              </a:defRPr>
            </a:lvl3pPr>
            <a:lvl4pPr>
              <a:lnSpc>
                <a:spcPct val="100000"/>
              </a:lnSpc>
              <a:defRPr sz="1000">
                <a:solidFill>
                  <a:schemeClr val="tx1"/>
                </a:solidFill>
              </a:defRPr>
            </a:lvl4pPr>
            <a:lvl5pPr>
              <a:lnSpc>
                <a:spcPct val="100000"/>
              </a:lnSpc>
              <a:defRPr sz="800"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</a:lstStyle>
          <a:p>
            <a:pPr lvl="0"/>
            <a:r>
              <a:rPr lang="de-DE" noProof="0"/>
              <a:t>Text bearbeiten</a:t>
            </a:r>
          </a:p>
          <a:p>
            <a:pPr lvl="1"/>
            <a:r>
              <a:rPr lang="de-DE" noProof="0"/>
              <a:t>Zweite Ebene</a:t>
            </a:r>
          </a:p>
          <a:p>
            <a:pPr lvl="2"/>
            <a:r>
              <a:rPr lang="de-DE" noProof="0"/>
              <a:t>Dritte Ebene</a:t>
            </a:r>
          </a:p>
          <a:p>
            <a:pPr lvl="3"/>
            <a:r>
              <a:rPr lang="de-DE" noProof="0"/>
              <a:t>Vierte Ebene</a:t>
            </a:r>
          </a:p>
          <a:p>
            <a:pPr lvl="4"/>
            <a:r>
              <a:rPr lang="de-DE" noProof="0"/>
              <a:t>Fünfte Ebene</a:t>
            </a:r>
          </a:p>
          <a:p>
            <a:pPr lvl="5"/>
            <a:r>
              <a:rPr lang="de-DE" noProof="0"/>
              <a:t>Fußzeile</a:t>
            </a:r>
          </a:p>
          <a:p>
            <a:pPr lvl="6"/>
            <a:r>
              <a:rPr lang="de-DE" noProof="0"/>
              <a:t>Fußzeile</a:t>
            </a:r>
          </a:p>
        </p:txBody>
      </p:sp>
      <p:sp>
        <p:nvSpPr>
          <p:cNvPr id="6" name="Inhaltsplatzhalter 13">
            <a:extLst>
              <a:ext uri="{FF2B5EF4-FFF2-40B4-BE49-F238E27FC236}">
                <a16:creationId xmlns:a16="http://schemas.microsoft.com/office/drawing/2014/main" id="{49F02B2D-62CC-D0EA-68FE-989BDC64638D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9048001" y="1376363"/>
            <a:ext cx="2700000" cy="4824412"/>
          </a:xfrm>
        </p:spPr>
        <p:txBody>
          <a:bodyPr/>
          <a:lstStyle>
            <a:lvl1pPr>
              <a:lnSpc>
                <a:spcPct val="100000"/>
              </a:lnSpc>
              <a:defRPr>
                <a:solidFill>
                  <a:schemeClr val="tx1"/>
                </a:solidFill>
              </a:defRPr>
            </a:lvl1pPr>
            <a:lvl2pPr>
              <a:lnSpc>
                <a:spcPct val="100000"/>
              </a:lnSpc>
              <a:defRPr sz="1200">
                <a:solidFill>
                  <a:srgbClr val="34A6DC"/>
                </a:solidFill>
              </a:defRPr>
            </a:lvl2pPr>
            <a:lvl3pPr>
              <a:lnSpc>
                <a:spcPct val="100000"/>
              </a:lnSpc>
              <a:defRPr sz="1200">
                <a:solidFill>
                  <a:schemeClr val="tx1"/>
                </a:solidFill>
              </a:defRPr>
            </a:lvl3pPr>
            <a:lvl4pPr>
              <a:lnSpc>
                <a:spcPct val="100000"/>
              </a:lnSpc>
              <a:defRPr sz="1000">
                <a:solidFill>
                  <a:schemeClr val="tx1"/>
                </a:solidFill>
              </a:defRPr>
            </a:lvl4pPr>
            <a:lvl5pPr>
              <a:lnSpc>
                <a:spcPct val="100000"/>
              </a:lnSpc>
              <a:defRPr sz="800"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</a:lstStyle>
          <a:p>
            <a:pPr lvl="0"/>
            <a:r>
              <a:rPr lang="de-DE" noProof="0"/>
              <a:t>Text bearbeiten</a:t>
            </a:r>
          </a:p>
          <a:p>
            <a:pPr lvl="1"/>
            <a:r>
              <a:rPr lang="de-DE" noProof="0"/>
              <a:t>Zweite Ebene</a:t>
            </a:r>
          </a:p>
          <a:p>
            <a:pPr lvl="2"/>
            <a:r>
              <a:rPr lang="de-DE" noProof="0"/>
              <a:t>Dritte Ebene</a:t>
            </a:r>
          </a:p>
          <a:p>
            <a:pPr lvl="3"/>
            <a:r>
              <a:rPr lang="de-DE" noProof="0"/>
              <a:t>Vierte Ebene</a:t>
            </a:r>
          </a:p>
          <a:p>
            <a:pPr lvl="4"/>
            <a:r>
              <a:rPr lang="de-DE" noProof="0"/>
              <a:t>Fünfte Ebene</a:t>
            </a:r>
          </a:p>
          <a:p>
            <a:pPr lvl="5"/>
            <a:r>
              <a:rPr lang="de-DE" noProof="0"/>
              <a:t>Fußzeile</a:t>
            </a:r>
          </a:p>
          <a:p>
            <a:pPr lvl="6"/>
            <a:r>
              <a:rPr lang="de-DE" noProof="0"/>
              <a:t>Fußzeile</a:t>
            </a:r>
          </a:p>
        </p:txBody>
      </p:sp>
      <p:sp>
        <p:nvSpPr>
          <p:cNvPr id="7" name="Fußzeilenplatzhalter 6">
            <a:extLst>
              <a:ext uri="{FF2B5EF4-FFF2-40B4-BE49-F238E27FC236}">
                <a16:creationId xmlns:a16="http://schemas.microsoft.com/office/drawing/2014/main" id="{5D8F0D9F-F4F3-3A1F-7001-2DFFA1A08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pPr algn="l">
              <a:lnSpc>
                <a:spcPts val="1067"/>
              </a:lnSpc>
            </a:pPr>
            <a:r>
              <a:rPr lang="de-DE"/>
              <a:t>Datum, Ort, Name des Sprechers, Name der Veranstaltung</a:t>
            </a:r>
          </a:p>
        </p:txBody>
      </p:sp>
      <p:sp>
        <p:nvSpPr>
          <p:cNvPr id="8" name="Foliennummernplatzhalter 7">
            <a:extLst>
              <a:ext uri="{FF2B5EF4-FFF2-40B4-BE49-F238E27FC236}">
                <a16:creationId xmlns:a16="http://schemas.microsoft.com/office/drawing/2014/main" id="{2E477A25-F1B2-AF0F-0919-218E23078F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D71DA9FD-6EF8-4CC5-AF9B-B6159B5B937C}" type="slidenum">
              <a:rPr lang="en-GB" noProof="1" smtClean="0"/>
              <a:pPr/>
              <a:t>‹#›</a:t>
            </a:fld>
            <a:endParaRPr lang="en-GB" noProof="1"/>
          </a:p>
        </p:txBody>
      </p:sp>
    </p:spTree>
    <p:extLst>
      <p:ext uri="{BB962C8B-B14F-4D97-AF65-F5344CB8AC3E}">
        <p14:creationId xmlns:p14="http://schemas.microsoft.com/office/powerpoint/2010/main" val="1838418985"/>
      </p:ext>
    </p:extLst>
  </p:cSld>
  <p:clrMapOvr>
    <a:masterClrMapping/>
  </p:clrMapOvr>
  <p:transition>
    <p:wipe dir="r"/>
  </p:transition>
  <p:extLst>
    <p:ext uri="{DCECCB84-F9BA-43D5-87BE-67443E8EF086}">
      <p15:sldGuideLst xmlns:p15="http://schemas.microsoft.com/office/powerpoint/2012/main">
        <p15:guide id="1" pos="1980" userDrawn="1">
          <p15:clr>
            <a:srgbClr val="FBAE40"/>
          </p15:clr>
        </p15:guide>
        <p15:guide id="2" pos="2085" userDrawn="1">
          <p15:clr>
            <a:srgbClr val="FBAE40"/>
          </p15:clr>
        </p15:guide>
        <p15:guide id="3" pos="3787" userDrawn="1">
          <p15:clr>
            <a:srgbClr val="FBAE40"/>
          </p15:clr>
        </p15:guide>
        <p15:guide id="4" pos="3892" userDrawn="1">
          <p15:clr>
            <a:srgbClr val="FBAE40"/>
          </p15:clr>
        </p15:guide>
        <p15:guide id="5" pos="5594" userDrawn="1">
          <p15:clr>
            <a:srgbClr val="FBAE40"/>
          </p15:clr>
        </p15:guide>
        <p15:guide id="6" pos="5700" userDrawn="1">
          <p15:clr>
            <a:srgbClr val="FBAE40"/>
          </p15:clr>
        </p15:guide>
        <p15:guide id="7" orient="horz" userDrawn="1">
          <p15:clr>
            <a:srgbClr val="FBAE40"/>
          </p15:clr>
        </p15:guide>
      </p15:sldGuideLst>
    </p:ext>
  </p:extLs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.2.5 inhalt zwei spalten blauer hintergr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Placeholder 12">
            <a:extLst>
              <a:ext uri="{FF2B5EF4-FFF2-40B4-BE49-F238E27FC236}">
                <a16:creationId xmlns:a16="http://schemas.microsoft.com/office/drawing/2014/main" id="{5BC59499-0986-436B-AB78-890859FEBD8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42912" y="442800"/>
            <a:ext cx="10332000" cy="468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de-DE" noProof="0"/>
              <a:t>Folientitel bearbeiten</a:t>
            </a:r>
            <a:endParaRPr lang="de-DE"/>
          </a:p>
        </p:txBody>
      </p:sp>
      <p:sp>
        <p:nvSpPr>
          <p:cNvPr id="14" name="Inhaltsplatzhalter 13">
            <a:extLst>
              <a:ext uri="{FF2B5EF4-FFF2-40B4-BE49-F238E27FC236}">
                <a16:creationId xmlns:a16="http://schemas.microsoft.com/office/drawing/2014/main" id="{D3A92151-B6D0-8782-A8E4-6A94BC6E4793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442913" y="1376363"/>
            <a:ext cx="5544000" cy="4824000"/>
          </a:xfrm>
          <a:solidFill>
            <a:srgbClr val="34A6DC"/>
          </a:solidFill>
        </p:spPr>
        <p:txBody>
          <a:bodyPr lIns="108000" tIns="108000" rIns="108000" bIns="108000"/>
          <a:lstStyle>
            <a:lvl1pPr>
              <a:lnSpc>
                <a:spcPct val="100000"/>
              </a:lnSpc>
              <a:defRPr>
                <a:solidFill>
                  <a:schemeClr val="bg1"/>
                </a:solidFill>
              </a:defRPr>
            </a:lvl1pPr>
            <a:lvl2pPr>
              <a:lnSpc>
                <a:spcPct val="100000"/>
              </a:lnSpc>
              <a:defRPr>
                <a:solidFill>
                  <a:schemeClr val="tx1"/>
                </a:solidFill>
              </a:defRPr>
            </a:lvl2pPr>
            <a:lvl3pPr>
              <a:lnSpc>
                <a:spcPct val="100000"/>
              </a:lnSpc>
              <a:defRPr>
                <a:solidFill>
                  <a:schemeClr val="bg1"/>
                </a:solidFill>
              </a:defRPr>
            </a:lvl3pPr>
            <a:lvl4pPr>
              <a:lnSpc>
                <a:spcPct val="100000"/>
              </a:lnSpc>
              <a:defRPr>
                <a:solidFill>
                  <a:schemeClr val="bg1"/>
                </a:solidFill>
              </a:defRPr>
            </a:lvl4pPr>
            <a:lvl5pPr>
              <a:lnSpc>
                <a:spcPct val="100000"/>
              </a:lnSpc>
              <a:defRPr>
                <a:solidFill>
                  <a:schemeClr val="bg1"/>
                </a:solidFill>
              </a:defRPr>
            </a:lvl5pPr>
            <a:lvl6pPr>
              <a:defRPr>
                <a:solidFill>
                  <a:schemeClr val="bg1"/>
                </a:solidFill>
              </a:defRPr>
            </a:lvl6pPr>
            <a:lvl7pPr>
              <a:defRPr>
                <a:solidFill>
                  <a:schemeClr val="bg1"/>
                </a:solidFill>
              </a:defRPr>
            </a:lvl7pPr>
          </a:lstStyle>
          <a:p>
            <a:pPr lvl="0"/>
            <a:r>
              <a:rPr lang="de-DE" noProof="0"/>
              <a:t>Text bearbeiten</a:t>
            </a:r>
          </a:p>
          <a:p>
            <a:pPr lvl="1"/>
            <a:r>
              <a:rPr lang="de-DE" noProof="0"/>
              <a:t>Zweite Ebene</a:t>
            </a:r>
          </a:p>
          <a:p>
            <a:pPr lvl="2"/>
            <a:r>
              <a:rPr lang="de-DE" noProof="0"/>
              <a:t>Dritte Ebene</a:t>
            </a:r>
          </a:p>
          <a:p>
            <a:pPr lvl="3"/>
            <a:r>
              <a:rPr lang="de-DE" noProof="0"/>
              <a:t>Vierte Ebene</a:t>
            </a:r>
          </a:p>
          <a:p>
            <a:pPr lvl="4"/>
            <a:r>
              <a:rPr lang="de-DE" noProof="0"/>
              <a:t>Fünfte Ebene</a:t>
            </a:r>
          </a:p>
          <a:p>
            <a:pPr lvl="5"/>
            <a:r>
              <a:rPr lang="de-DE" noProof="0"/>
              <a:t>Fußzeile</a:t>
            </a:r>
          </a:p>
          <a:p>
            <a:pPr lvl="6"/>
            <a:r>
              <a:rPr lang="de-DE" noProof="0"/>
              <a:t>Fußzeile</a:t>
            </a:r>
          </a:p>
        </p:txBody>
      </p:sp>
      <p:sp>
        <p:nvSpPr>
          <p:cNvPr id="2" name="Inhaltsplatzhalter 13">
            <a:extLst>
              <a:ext uri="{FF2B5EF4-FFF2-40B4-BE49-F238E27FC236}">
                <a16:creationId xmlns:a16="http://schemas.microsoft.com/office/drawing/2014/main" id="{54D13192-5D33-EA9A-E52F-CF35A0371181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6202800" y="1376363"/>
            <a:ext cx="5544000" cy="4824000"/>
          </a:xfrm>
          <a:solidFill>
            <a:srgbClr val="34A6DC"/>
          </a:solidFill>
        </p:spPr>
        <p:txBody>
          <a:bodyPr lIns="108000" tIns="108000" rIns="108000" bIns="108000"/>
          <a:lstStyle>
            <a:lvl1pPr>
              <a:lnSpc>
                <a:spcPct val="100000"/>
              </a:lnSpc>
              <a:defRPr>
                <a:solidFill>
                  <a:schemeClr val="bg1"/>
                </a:solidFill>
              </a:defRPr>
            </a:lvl1pPr>
            <a:lvl2pPr>
              <a:lnSpc>
                <a:spcPct val="100000"/>
              </a:lnSpc>
              <a:defRPr>
                <a:solidFill>
                  <a:schemeClr val="tx1"/>
                </a:solidFill>
              </a:defRPr>
            </a:lvl2pPr>
            <a:lvl3pPr>
              <a:lnSpc>
                <a:spcPct val="100000"/>
              </a:lnSpc>
              <a:defRPr>
                <a:solidFill>
                  <a:schemeClr val="bg1"/>
                </a:solidFill>
              </a:defRPr>
            </a:lvl3pPr>
            <a:lvl4pPr>
              <a:lnSpc>
                <a:spcPct val="100000"/>
              </a:lnSpc>
              <a:defRPr>
                <a:solidFill>
                  <a:schemeClr val="bg1"/>
                </a:solidFill>
              </a:defRPr>
            </a:lvl4pPr>
            <a:lvl5pPr>
              <a:lnSpc>
                <a:spcPct val="100000"/>
              </a:lnSpc>
              <a:defRPr>
                <a:solidFill>
                  <a:schemeClr val="bg1"/>
                </a:solidFill>
              </a:defRPr>
            </a:lvl5pPr>
            <a:lvl6pPr>
              <a:defRPr>
                <a:solidFill>
                  <a:schemeClr val="bg1"/>
                </a:solidFill>
              </a:defRPr>
            </a:lvl6pPr>
            <a:lvl7pPr>
              <a:defRPr>
                <a:solidFill>
                  <a:schemeClr val="bg1"/>
                </a:solidFill>
              </a:defRPr>
            </a:lvl7pPr>
          </a:lstStyle>
          <a:p>
            <a:pPr lvl="0"/>
            <a:r>
              <a:rPr lang="de-DE" noProof="0"/>
              <a:t>Text bearbeiten</a:t>
            </a:r>
          </a:p>
          <a:p>
            <a:pPr lvl="1"/>
            <a:r>
              <a:rPr lang="de-DE" noProof="0"/>
              <a:t>Zweite Ebene</a:t>
            </a:r>
          </a:p>
          <a:p>
            <a:pPr lvl="2"/>
            <a:r>
              <a:rPr lang="de-DE" noProof="0"/>
              <a:t>Dritte Ebene</a:t>
            </a:r>
          </a:p>
          <a:p>
            <a:pPr lvl="3"/>
            <a:r>
              <a:rPr lang="de-DE" noProof="0"/>
              <a:t>Vierte Ebene</a:t>
            </a:r>
          </a:p>
          <a:p>
            <a:pPr lvl="4"/>
            <a:r>
              <a:rPr lang="de-DE" noProof="0"/>
              <a:t>Fünfte Ebene</a:t>
            </a:r>
          </a:p>
          <a:p>
            <a:pPr lvl="5"/>
            <a:r>
              <a:rPr lang="de-DE" noProof="0"/>
              <a:t>Fußzeile</a:t>
            </a:r>
          </a:p>
          <a:p>
            <a:pPr lvl="6"/>
            <a:r>
              <a:rPr lang="de-DE" noProof="0"/>
              <a:t>Fußzeile</a:t>
            </a:r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C77F10E3-39AA-1B8B-E89E-1D02D4A679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 algn="l">
              <a:lnSpc>
                <a:spcPts val="1067"/>
              </a:lnSpc>
            </a:pPr>
            <a:r>
              <a:rPr lang="de-DE"/>
              <a:t>Datum, Ort, Name des Sprechers, Name der Veranstaltung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8571D130-BDF8-D0E6-ED98-5F5556786D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D71DA9FD-6EF8-4CC5-AF9B-B6159B5B937C}" type="slidenum">
              <a:rPr lang="en-GB" noProof="1" smtClean="0"/>
              <a:pPr/>
              <a:t>‹#›</a:t>
            </a:fld>
            <a:endParaRPr lang="en-GB" noProof="1"/>
          </a:p>
        </p:txBody>
      </p:sp>
    </p:spTree>
    <p:extLst>
      <p:ext uri="{BB962C8B-B14F-4D97-AF65-F5344CB8AC3E}">
        <p14:creationId xmlns:p14="http://schemas.microsoft.com/office/powerpoint/2010/main" val="724077129"/>
      </p:ext>
    </p:extLst>
  </p:cSld>
  <p:clrMapOvr>
    <a:masterClrMapping/>
  </p:clrMapOvr>
  <p:transition>
    <p:wipe dir="r"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.2.6 inhalt zwei spalten blauer hintergr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Placeholder 12">
            <a:extLst>
              <a:ext uri="{FF2B5EF4-FFF2-40B4-BE49-F238E27FC236}">
                <a16:creationId xmlns:a16="http://schemas.microsoft.com/office/drawing/2014/main" id="{1C401325-EAB2-026D-7B64-ECC8E9394FD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42912" y="442800"/>
            <a:ext cx="10332000" cy="468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de-DE" noProof="0"/>
              <a:t>Folientitel bearbeiten</a:t>
            </a:r>
            <a:endParaRPr lang="de-DE"/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5857D3E1-ED2A-BFB9-AD11-2FCA92D5B05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42800" y="1376362"/>
            <a:ext cx="5544000" cy="432000"/>
          </a:xfrm>
          <a:solidFill>
            <a:srgbClr val="E1F5FA"/>
          </a:solidFill>
        </p:spPr>
        <p:txBody>
          <a:bodyPr lIns="108000" anchor="ctr" anchorCtr="0"/>
          <a:lstStyle>
            <a:lvl1pPr>
              <a:defRPr>
                <a:solidFill>
                  <a:schemeClr val="bg1"/>
                </a:solidFill>
                <a:latin typeface="DeutscheBank Medium" panose="020B0603020202030204" pitchFamily="34" charset="0"/>
                <a:ea typeface="DeutscheBank Medium" panose="020B0603020202030204" pitchFamily="34" charset="0"/>
              </a:defRPr>
            </a:lvl1pPr>
          </a:lstStyle>
          <a:p>
            <a:pPr lvl="0"/>
            <a:r>
              <a:rPr lang="de-DE" noProof="0"/>
              <a:t>Überschrift bearbeiten</a:t>
            </a:r>
          </a:p>
        </p:txBody>
      </p:sp>
      <p:sp>
        <p:nvSpPr>
          <p:cNvPr id="14" name="Inhaltsplatzhalter 13">
            <a:extLst>
              <a:ext uri="{FF2B5EF4-FFF2-40B4-BE49-F238E27FC236}">
                <a16:creationId xmlns:a16="http://schemas.microsoft.com/office/drawing/2014/main" id="{D3A92151-B6D0-8782-A8E4-6A94BC6E4793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442913" y="1880775"/>
            <a:ext cx="5544000" cy="4320000"/>
          </a:xfrm>
          <a:solidFill>
            <a:srgbClr val="34A6DC"/>
          </a:solidFill>
        </p:spPr>
        <p:txBody>
          <a:bodyPr lIns="108000" tIns="108000" rIns="108000" bIns="108000"/>
          <a:lstStyle>
            <a:lvl1pPr>
              <a:lnSpc>
                <a:spcPct val="100000"/>
              </a:lnSpc>
              <a:defRPr>
                <a:solidFill>
                  <a:schemeClr val="bg1"/>
                </a:solidFill>
              </a:defRPr>
            </a:lvl1pPr>
            <a:lvl2pPr>
              <a:lnSpc>
                <a:spcPct val="100000"/>
              </a:lnSpc>
              <a:defRPr>
                <a:solidFill>
                  <a:schemeClr val="tx1"/>
                </a:solidFill>
              </a:defRPr>
            </a:lvl2pPr>
            <a:lvl3pPr>
              <a:lnSpc>
                <a:spcPct val="100000"/>
              </a:lnSpc>
              <a:defRPr>
                <a:solidFill>
                  <a:schemeClr val="bg1"/>
                </a:solidFill>
              </a:defRPr>
            </a:lvl3pPr>
            <a:lvl4pPr>
              <a:lnSpc>
                <a:spcPct val="100000"/>
              </a:lnSpc>
              <a:defRPr>
                <a:solidFill>
                  <a:schemeClr val="bg1"/>
                </a:solidFill>
              </a:defRPr>
            </a:lvl4pPr>
            <a:lvl5pPr>
              <a:lnSpc>
                <a:spcPct val="100000"/>
              </a:lnSpc>
              <a:defRPr>
                <a:solidFill>
                  <a:schemeClr val="bg1"/>
                </a:solidFill>
              </a:defRPr>
            </a:lvl5pPr>
            <a:lvl6pPr>
              <a:defRPr>
                <a:solidFill>
                  <a:schemeClr val="bg1"/>
                </a:solidFill>
              </a:defRPr>
            </a:lvl6pPr>
            <a:lvl7pPr>
              <a:defRPr>
                <a:solidFill>
                  <a:schemeClr val="bg1"/>
                </a:solidFill>
              </a:defRPr>
            </a:lvl7pPr>
          </a:lstStyle>
          <a:p>
            <a:pPr lvl="0"/>
            <a:r>
              <a:rPr lang="de-DE" noProof="0"/>
              <a:t>Text bearbeiten</a:t>
            </a:r>
          </a:p>
          <a:p>
            <a:pPr lvl="1"/>
            <a:r>
              <a:rPr lang="de-DE" noProof="0"/>
              <a:t>Zweite Ebene</a:t>
            </a:r>
          </a:p>
          <a:p>
            <a:pPr lvl="2"/>
            <a:r>
              <a:rPr lang="de-DE" noProof="0"/>
              <a:t>Dritte Ebene</a:t>
            </a:r>
          </a:p>
          <a:p>
            <a:pPr lvl="3"/>
            <a:r>
              <a:rPr lang="de-DE" noProof="0"/>
              <a:t>Vierte Ebene</a:t>
            </a:r>
          </a:p>
          <a:p>
            <a:pPr lvl="4"/>
            <a:r>
              <a:rPr lang="de-DE" noProof="0"/>
              <a:t>Fünfte Ebene</a:t>
            </a:r>
          </a:p>
          <a:p>
            <a:pPr lvl="5"/>
            <a:r>
              <a:rPr lang="de-DE" noProof="0"/>
              <a:t>Fußzeile</a:t>
            </a:r>
          </a:p>
          <a:p>
            <a:pPr lvl="6"/>
            <a:r>
              <a:rPr lang="de-DE" noProof="0"/>
              <a:t>Fußzeile</a:t>
            </a:r>
          </a:p>
        </p:txBody>
      </p:sp>
      <p:sp>
        <p:nvSpPr>
          <p:cNvPr id="12" name="Textplatzhalter 4">
            <a:extLst>
              <a:ext uri="{FF2B5EF4-FFF2-40B4-BE49-F238E27FC236}">
                <a16:creationId xmlns:a16="http://schemas.microsoft.com/office/drawing/2014/main" id="{91B9B683-5F09-FE3A-6909-D3EB2E1FF31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204001" y="1376363"/>
            <a:ext cx="5544000" cy="432000"/>
          </a:xfrm>
          <a:solidFill>
            <a:srgbClr val="E1F5FA"/>
          </a:solidFill>
        </p:spPr>
        <p:txBody>
          <a:bodyPr lIns="108000" anchor="ctr" anchorCtr="0"/>
          <a:lstStyle>
            <a:lvl1pPr>
              <a:defRPr>
                <a:solidFill>
                  <a:schemeClr val="bg1"/>
                </a:solidFill>
                <a:latin typeface="DeutscheBank Medium" panose="020B0603020202030204" pitchFamily="34" charset="0"/>
                <a:ea typeface="DeutscheBank Medium" panose="020B0603020202030204" pitchFamily="34" charset="0"/>
              </a:defRPr>
            </a:lvl1pPr>
          </a:lstStyle>
          <a:p>
            <a:pPr lvl="0"/>
            <a:r>
              <a:rPr lang="de-DE" noProof="0"/>
              <a:t>Überschrift bearbeiten</a:t>
            </a:r>
          </a:p>
        </p:txBody>
      </p:sp>
      <p:sp>
        <p:nvSpPr>
          <p:cNvPr id="11" name="Inhaltsplatzhalter 13">
            <a:extLst>
              <a:ext uri="{FF2B5EF4-FFF2-40B4-BE49-F238E27FC236}">
                <a16:creationId xmlns:a16="http://schemas.microsoft.com/office/drawing/2014/main" id="{C96FE548-F103-E315-61C7-DA06E9B6F60B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6204001" y="1880776"/>
            <a:ext cx="5544000" cy="4320000"/>
          </a:xfrm>
          <a:solidFill>
            <a:srgbClr val="34A6DC"/>
          </a:solidFill>
        </p:spPr>
        <p:txBody>
          <a:bodyPr lIns="108000" tIns="108000" rIns="108000" bIns="108000"/>
          <a:lstStyle>
            <a:lvl1pPr>
              <a:lnSpc>
                <a:spcPct val="100000"/>
              </a:lnSpc>
              <a:defRPr>
                <a:solidFill>
                  <a:schemeClr val="bg1"/>
                </a:solidFill>
              </a:defRPr>
            </a:lvl1pPr>
            <a:lvl2pPr>
              <a:lnSpc>
                <a:spcPct val="100000"/>
              </a:lnSpc>
              <a:defRPr>
                <a:solidFill>
                  <a:schemeClr val="tx1"/>
                </a:solidFill>
              </a:defRPr>
            </a:lvl2pPr>
            <a:lvl3pPr>
              <a:lnSpc>
                <a:spcPct val="100000"/>
              </a:lnSpc>
              <a:defRPr>
                <a:solidFill>
                  <a:schemeClr val="bg1"/>
                </a:solidFill>
              </a:defRPr>
            </a:lvl3pPr>
            <a:lvl4pPr>
              <a:lnSpc>
                <a:spcPct val="100000"/>
              </a:lnSpc>
              <a:defRPr>
                <a:solidFill>
                  <a:schemeClr val="bg1"/>
                </a:solidFill>
              </a:defRPr>
            </a:lvl4pPr>
            <a:lvl5pPr>
              <a:lnSpc>
                <a:spcPct val="100000"/>
              </a:lnSpc>
              <a:defRPr>
                <a:solidFill>
                  <a:schemeClr val="bg1"/>
                </a:solidFill>
              </a:defRPr>
            </a:lvl5pPr>
            <a:lvl6pPr>
              <a:defRPr>
                <a:solidFill>
                  <a:schemeClr val="bg1"/>
                </a:solidFill>
              </a:defRPr>
            </a:lvl6pPr>
            <a:lvl7pPr>
              <a:defRPr>
                <a:solidFill>
                  <a:schemeClr val="bg1"/>
                </a:solidFill>
              </a:defRPr>
            </a:lvl7pPr>
          </a:lstStyle>
          <a:p>
            <a:pPr lvl="0"/>
            <a:r>
              <a:rPr lang="de-DE" noProof="0"/>
              <a:t>Text bearbeiten</a:t>
            </a:r>
          </a:p>
          <a:p>
            <a:pPr lvl="1"/>
            <a:r>
              <a:rPr lang="de-DE" noProof="0"/>
              <a:t>Zweite Ebene</a:t>
            </a:r>
          </a:p>
          <a:p>
            <a:pPr lvl="2"/>
            <a:r>
              <a:rPr lang="de-DE" noProof="0"/>
              <a:t>Dritte Ebene</a:t>
            </a:r>
          </a:p>
          <a:p>
            <a:pPr lvl="3"/>
            <a:r>
              <a:rPr lang="de-DE" noProof="0"/>
              <a:t>Vierte Ebene</a:t>
            </a:r>
          </a:p>
          <a:p>
            <a:pPr lvl="4"/>
            <a:r>
              <a:rPr lang="de-DE" noProof="0"/>
              <a:t>Fünfte Ebene</a:t>
            </a:r>
          </a:p>
          <a:p>
            <a:pPr lvl="5"/>
            <a:r>
              <a:rPr lang="de-DE" noProof="0"/>
              <a:t>Fußzeile</a:t>
            </a:r>
          </a:p>
          <a:p>
            <a:pPr lvl="6"/>
            <a:r>
              <a:rPr lang="de-DE" noProof="0"/>
              <a:t>Fußzeile</a:t>
            </a:r>
          </a:p>
        </p:txBody>
      </p:sp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E7A17954-3D25-A3AD-EF09-9E09DF1D8B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pPr algn="l">
              <a:lnSpc>
                <a:spcPts val="1067"/>
              </a:lnSpc>
            </a:pPr>
            <a:r>
              <a:rPr lang="de-DE"/>
              <a:t>Datum, Ort, Name des Sprechers, Name der Veranstaltung</a:t>
            </a:r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B06C10B1-1EF2-24DD-4F84-B10E9D204D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D71DA9FD-6EF8-4CC5-AF9B-B6159B5B937C}" type="slidenum">
              <a:rPr lang="en-GB" noProof="1" smtClean="0"/>
              <a:pPr/>
              <a:t>‹#›</a:t>
            </a:fld>
            <a:endParaRPr lang="en-GB" noProof="1"/>
          </a:p>
        </p:txBody>
      </p:sp>
    </p:spTree>
    <p:extLst>
      <p:ext uri="{BB962C8B-B14F-4D97-AF65-F5344CB8AC3E}">
        <p14:creationId xmlns:p14="http://schemas.microsoft.com/office/powerpoint/2010/main" val="783578016"/>
      </p:ext>
    </p:extLst>
  </p:cSld>
  <p:clrMapOvr>
    <a:masterClrMapping/>
  </p:clrMapOvr>
  <p:transition>
    <p:wipe dir="r"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.2.10 inhalt zwei spalten 2/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Placeholder 12">
            <a:extLst>
              <a:ext uri="{FF2B5EF4-FFF2-40B4-BE49-F238E27FC236}">
                <a16:creationId xmlns:a16="http://schemas.microsoft.com/office/drawing/2014/main" id="{BD5E0A89-8748-D2DF-7D8C-3A957908579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42912" y="442800"/>
            <a:ext cx="10332000" cy="468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de-DE" noProof="0"/>
              <a:t>Folientitel bearbeiten</a:t>
            </a:r>
            <a:endParaRPr lang="de-DE"/>
          </a:p>
        </p:txBody>
      </p:sp>
      <p:sp>
        <p:nvSpPr>
          <p:cNvPr id="14" name="Inhaltsplatzhalter 13">
            <a:extLst>
              <a:ext uri="{FF2B5EF4-FFF2-40B4-BE49-F238E27FC236}">
                <a16:creationId xmlns:a16="http://schemas.microsoft.com/office/drawing/2014/main" id="{D3A92151-B6D0-8782-A8E4-6A94BC6E4793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442800" y="1375200"/>
            <a:ext cx="3600000" cy="4824000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de-DE" noProof="0"/>
              <a:t>Text bearbeiten</a:t>
            </a:r>
          </a:p>
          <a:p>
            <a:pPr lvl="1"/>
            <a:r>
              <a:rPr lang="de-DE" noProof="0"/>
              <a:t>Zweite Ebene</a:t>
            </a:r>
          </a:p>
          <a:p>
            <a:pPr lvl="2"/>
            <a:r>
              <a:rPr lang="de-DE" noProof="0"/>
              <a:t>Dritte Ebene</a:t>
            </a:r>
          </a:p>
          <a:p>
            <a:pPr lvl="3"/>
            <a:r>
              <a:rPr lang="de-DE" noProof="0"/>
              <a:t>Vierte Ebene</a:t>
            </a:r>
          </a:p>
          <a:p>
            <a:pPr lvl="4"/>
            <a:r>
              <a:rPr lang="de-DE" noProof="0"/>
              <a:t>Fünfte Ebene</a:t>
            </a:r>
          </a:p>
          <a:p>
            <a:pPr lvl="5"/>
            <a:r>
              <a:rPr lang="de-DE" noProof="0"/>
              <a:t>Fußzeile</a:t>
            </a:r>
          </a:p>
          <a:p>
            <a:pPr lvl="6"/>
            <a:r>
              <a:rPr lang="de-DE" noProof="0"/>
              <a:t>Fußzeile</a:t>
            </a:r>
          </a:p>
        </p:txBody>
      </p:sp>
      <p:sp>
        <p:nvSpPr>
          <p:cNvPr id="2" name="Inhaltsplatzhalter 13">
            <a:extLst>
              <a:ext uri="{FF2B5EF4-FFF2-40B4-BE49-F238E27FC236}">
                <a16:creationId xmlns:a16="http://schemas.microsoft.com/office/drawing/2014/main" id="{54D13192-5D33-EA9A-E52F-CF35A0371181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4258800" y="1375200"/>
            <a:ext cx="7488000" cy="4824000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de-DE" noProof="0"/>
              <a:t>Text bearbeiten</a:t>
            </a:r>
          </a:p>
          <a:p>
            <a:pPr lvl="1"/>
            <a:r>
              <a:rPr lang="de-DE" noProof="0"/>
              <a:t>Zweite Ebene</a:t>
            </a:r>
          </a:p>
          <a:p>
            <a:pPr lvl="2"/>
            <a:r>
              <a:rPr lang="de-DE" noProof="0"/>
              <a:t>Dritte Ebene</a:t>
            </a:r>
          </a:p>
          <a:p>
            <a:pPr lvl="3"/>
            <a:r>
              <a:rPr lang="de-DE" noProof="0"/>
              <a:t>Vierte Ebene</a:t>
            </a:r>
          </a:p>
          <a:p>
            <a:pPr lvl="4"/>
            <a:r>
              <a:rPr lang="de-DE" noProof="0"/>
              <a:t>Fünfte Ebene</a:t>
            </a:r>
          </a:p>
          <a:p>
            <a:pPr lvl="5"/>
            <a:r>
              <a:rPr lang="de-DE" noProof="0"/>
              <a:t>Fußzeile</a:t>
            </a:r>
          </a:p>
          <a:p>
            <a:pPr lvl="6"/>
            <a:r>
              <a:rPr lang="de-DE" noProof="0"/>
              <a:t>Fußzeile</a:t>
            </a:r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7475114C-208F-ABEB-8A8A-71D0C466F5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 algn="l">
              <a:lnSpc>
                <a:spcPts val="1067"/>
              </a:lnSpc>
            </a:pPr>
            <a:r>
              <a:rPr lang="de-DE"/>
              <a:t>Datum, Ort, Name des Sprechers, Name der Veranstaltung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DF1BF9FE-7CD2-DE3A-0E0E-9C2E6F9273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D71DA9FD-6EF8-4CC5-AF9B-B6159B5B937C}" type="slidenum">
              <a:rPr lang="en-GB" noProof="1" smtClean="0"/>
              <a:pPr/>
              <a:t>‹#›</a:t>
            </a:fld>
            <a:endParaRPr lang="en-GB" noProof="1"/>
          </a:p>
        </p:txBody>
      </p:sp>
    </p:spTree>
    <p:extLst>
      <p:ext uri="{BB962C8B-B14F-4D97-AF65-F5344CB8AC3E}">
        <p14:creationId xmlns:p14="http://schemas.microsoft.com/office/powerpoint/2010/main" val="792454424"/>
      </p:ext>
    </p:extLst>
  </p:cSld>
  <p:clrMapOvr>
    <a:masterClrMapping/>
  </p:clrMapOvr>
  <p:transition>
    <p:wipe dir="r"/>
  </p:transition>
  <p:extLst>
    <p:ext uri="{DCECCB84-F9BA-43D5-87BE-67443E8EF086}">
      <p15:sldGuideLst xmlns:p15="http://schemas.microsoft.com/office/powerpoint/2012/main">
        <p15:guide id="1" pos="2683" userDrawn="1">
          <p15:clr>
            <a:srgbClr val="FBAE40"/>
          </p15:clr>
        </p15:guide>
        <p15:guide id="2" pos="2547" userDrawn="1">
          <p15:clr>
            <a:srgbClr val="FBAE40"/>
          </p15:clr>
        </p15:guide>
      </p15:sldGuideLst>
    </p:ext>
  </p:extLs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.2.11 inhalt zwei spalten 3/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Placeholder 12">
            <a:extLst>
              <a:ext uri="{FF2B5EF4-FFF2-40B4-BE49-F238E27FC236}">
                <a16:creationId xmlns:a16="http://schemas.microsoft.com/office/drawing/2014/main" id="{BD5E0A89-8748-D2DF-7D8C-3A957908579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42912" y="442800"/>
            <a:ext cx="10332000" cy="468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de-DE" noProof="0"/>
              <a:t>Folientitel bearbeiten</a:t>
            </a:r>
            <a:endParaRPr lang="de-DE"/>
          </a:p>
        </p:txBody>
      </p:sp>
      <p:sp>
        <p:nvSpPr>
          <p:cNvPr id="2" name="Inhaltsplatzhalter 13">
            <a:extLst>
              <a:ext uri="{FF2B5EF4-FFF2-40B4-BE49-F238E27FC236}">
                <a16:creationId xmlns:a16="http://schemas.microsoft.com/office/drawing/2014/main" id="{54D13192-5D33-EA9A-E52F-CF35A0371181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442912" y="1375200"/>
            <a:ext cx="7488000" cy="4824000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de-DE" noProof="0"/>
              <a:t>Text bearbeiten</a:t>
            </a:r>
          </a:p>
          <a:p>
            <a:pPr lvl="1"/>
            <a:r>
              <a:rPr lang="de-DE" noProof="0"/>
              <a:t>Zweite Ebene</a:t>
            </a:r>
          </a:p>
          <a:p>
            <a:pPr lvl="2"/>
            <a:r>
              <a:rPr lang="de-DE" noProof="0"/>
              <a:t>Dritte Ebene</a:t>
            </a:r>
          </a:p>
          <a:p>
            <a:pPr lvl="3"/>
            <a:r>
              <a:rPr lang="de-DE" noProof="0"/>
              <a:t>Vierte Ebene</a:t>
            </a:r>
          </a:p>
          <a:p>
            <a:pPr lvl="4"/>
            <a:r>
              <a:rPr lang="de-DE" noProof="0"/>
              <a:t>Fünfte Ebene</a:t>
            </a:r>
          </a:p>
          <a:p>
            <a:pPr lvl="5"/>
            <a:r>
              <a:rPr lang="de-DE" noProof="0"/>
              <a:t>Fußzeile</a:t>
            </a:r>
          </a:p>
          <a:p>
            <a:pPr lvl="6"/>
            <a:r>
              <a:rPr lang="de-DE" noProof="0"/>
              <a:t>Fußzeile</a:t>
            </a:r>
          </a:p>
        </p:txBody>
      </p:sp>
      <p:sp>
        <p:nvSpPr>
          <p:cNvPr id="14" name="Inhaltsplatzhalter 13">
            <a:extLst>
              <a:ext uri="{FF2B5EF4-FFF2-40B4-BE49-F238E27FC236}">
                <a16:creationId xmlns:a16="http://schemas.microsoft.com/office/drawing/2014/main" id="{D3A92151-B6D0-8782-A8E4-6A94BC6E4793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8146800" y="1376775"/>
            <a:ext cx="3600000" cy="4824000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de-DE" noProof="0"/>
              <a:t>Text bearbeiten</a:t>
            </a:r>
          </a:p>
          <a:p>
            <a:pPr lvl="1"/>
            <a:r>
              <a:rPr lang="de-DE" noProof="0"/>
              <a:t>Zweite Ebene</a:t>
            </a:r>
          </a:p>
          <a:p>
            <a:pPr lvl="2"/>
            <a:r>
              <a:rPr lang="de-DE" noProof="0"/>
              <a:t>Dritte Ebene</a:t>
            </a:r>
          </a:p>
          <a:p>
            <a:pPr lvl="3"/>
            <a:r>
              <a:rPr lang="de-DE" noProof="0"/>
              <a:t>Vierte Ebene</a:t>
            </a:r>
          </a:p>
          <a:p>
            <a:pPr lvl="4"/>
            <a:r>
              <a:rPr lang="de-DE" noProof="0"/>
              <a:t>Fünfte Ebene</a:t>
            </a:r>
          </a:p>
          <a:p>
            <a:pPr lvl="5"/>
            <a:r>
              <a:rPr lang="de-DE" noProof="0"/>
              <a:t>Fußzeile</a:t>
            </a:r>
          </a:p>
          <a:p>
            <a:pPr lvl="6"/>
            <a:r>
              <a:rPr lang="de-DE" noProof="0"/>
              <a:t>Fußzeile</a:t>
            </a:r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5FCC317B-724E-8179-953B-D7A65A3198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 algn="l">
              <a:lnSpc>
                <a:spcPts val="1067"/>
              </a:lnSpc>
            </a:pPr>
            <a:r>
              <a:rPr lang="de-DE"/>
              <a:t>Datum, Ort, Name des Sprechers, Name der Veranstaltung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3ED19B63-A6DD-42EB-1268-F37375BBDA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D71DA9FD-6EF8-4CC5-AF9B-B6159B5B937C}" type="slidenum">
              <a:rPr lang="en-GB" noProof="1" smtClean="0"/>
              <a:pPr/>
              <a:t>‹#›</a:t>
            </a:fld>
            <a:endParaRPr lang="en-GB" noProof="1"/>
          </a:p>
        </p:txBody>
      </p:sp>
    </p:spTree>
    <p:extLst>
      <p:ext uri="{BB962C8B-B14F-4D97-AF65-F5344CB8AC3E}">
        <p14:creationId xmlns:p14="http://schemas.microsoft.com/office/powerpoint/2010/main" val="2487289768"/>
      </p:ext>
    </p:extLst>
  </p:cSld>
  <p:clrMapOvr>
    <a:masterClrMapping/>
  </p:clrMapOvr>
  <p:transition>
    <p:wipe dir="r"/>
  </p:transition>
  <p:extLst>
    <p:ext uri="{DCECCB84-F9BA-43D5-87BE-67443E8EF086}">
      <p15:sldGuideLst xmlns:p15="http://schemas.microsoft.com/office/powerpoint/2012/main">
        <p15:guide id="1" pos="4997" userDrawn="1">
          <p15:clr>
            <a:srgbClr val="FBAE40"/>
          </p15:clr>
        </p15:guide>
        <p15:guide id="2" pos="5133" userDrawn="1">
          <p15:clr>
            <a:srgbClr val="FBAE40"/>
          </p15:clr>
        </p15:guide>
      </p15:sldGuideLst>
    </p:ext>
  </p:extLs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.3.1 nur folien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Placeholder 12">
            <a:extLst>
              <a:ext uri="{FF2B5EF4-FFF2-40B4-BE49-F238E27FC236}">
                <a16:creationId xmlns:a16="http://schemas.microsoft.com/office/drawing/2014/main" id="{BD2F878F-F368-C908-AC1B-9248EC0612A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42912" y="442800"/>
            <a:ext cx="10332000" cy="468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de-DE" noProof="0"/>
              <a:t>Folientitel bearbeiten</a:t>
            </a:r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DC864E3A-1FB7-AD76-739E-4379E14725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algn="l">
              <a:lnSpc>
                <a:spcPts val="1067"/>
              </a:lnSpc>
            </a:pPr>
            <a:r>
              <a:rPr lang="de-DE"/>
              <a:t>Datum, Ort, Name des Sprechers, Name der Veranstaltung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03C70F85-89FE-5B11-16C9-676CBDA6B2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71DA9FD-6EF8-4CC5-AF9B-B6159B5B937C}" type="slidenum">
              <a:rPr lang="en-GB" noProof="1" smtClean="0"/>
              <a:pPr/>
              <a:t>‹#›</a:t>
            </a:fld>
            <a:endParaRPr lang="en-GB" noProof="1"/>
          </a:p>
        </p:txBody>
      </p:sp>
    </p:spTree>
    <p:extLst>
      <p:ext uri="{BB962C8B-B14F-4D97-AF65-F5344CB8AC3E}">
        <p14:creationId xmlns:p14="http://schemas.microsoft.com/office/powerpoint/2010/main" val="4103195869"/>
      </p:ext>
    </p:extLst>
  </p:cSld>
  <p:clrMapOvr>
    <a:masterClrMapping/>
  </p:clrMapOvr>
  <p:transition>
    <p:wipe dir="r"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.4.1 disclaim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Placeholder 12">
            <a:extLst>
              <a:ext uri="{FF2B5EF4-FFF2-40B4-BE49-F238E27FC236}">
                <a16:creationId xmlns:a16="http://schemas.microsoft.com/office/drawing/2014/main" id="{C24D0E03-A666-0DAA-5143-8621A79A9BB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42912" y="442800"/>
            <a:ext cx="10332000" cy="468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de-DE" noProof="0"/>
              <a:t>Folientitel bearbeiten</a:t>
            </a:r>
            <a:endParaRPr lang="de-DE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1234A8AF-6BA9-11CB-30CE-F32AC5ED34A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42913" y="1376363"/>
            <a:ext cx="11306175" cy="4824412"/>
          </a:xfrm>
        </p:spPr>
        <p:txBody>
          <a:bodyPr/>
          <a:lstStyle>
            <a:lvl1pPr>
              <a:defRPr sz="1600">
                <a:solidFill>
                  <a:schemeClr val="tx1"/>
                </a:solidFill>
                <a:latin typeface="DeutscheBank Medium" panose="020B0603020202030204" pitchFamily="34" charset="0"/>
                <a:ea typeface="DeutscheBank Medium" panose="020B0603020202030204" pitchFamily="34" charset="0"/>
              </a:defRPr>
            </a:lvl1pPr>
            <a:lvl2pPr>
              <a:defRPr sz="1200">
                <a:solidFill>
                  <a:schemeClr val="tx1"/>
                </a:solidFill>
                <a:latin typeface="+mn-lt"/>
              </a:defRPr>
            </a:lvl2pPr>
            <a:lvl3pPr marL="0" indent="0">
              <a:buFont typeface="Arial" panose="020B0604020202020204" pitchFamily="34" charset="0"/>
              <a:buNone/>
              <a:defRPr sz="1000">
                <a:solidFill>
                  <a:schemeClr val="tx1"/>
                </a:solidFill>
                <a:latin typeface="+mn-lt"/>
              </a:defRPr>
            </a:lvl3pPr>
            <a:lvl4pPr marL="0" indent="0">
              <a:buFont typeface="Symbol" panose="05050102010706020507" pitchFamily="18" charset="2"/>
              <a:buNone/>
              <a:defRPr sz="800">
                <a:solidFill>
                  <a:schemeClr val="tx1"/>
                </a:solidFill>
              </a:defRPr>
            </a:lvl4pPr>
            <a:lvl5pPr marL="0" indent="0">
              <a:buNone/>
              <a:defRPr sz="800">
                <a:solidFill>
                  <a:schemeClr val="tx1"/>
                </a:solidFill>
                <a:latin typeface="+mn-lt"/>
              </a:defRPr>
            </a:lvl5pPr>
            <a:lvl6pPr marL="999802" indent="0">
              <a:buNone/>
              <a:defRPr/>
            </a:lvl6pPr>
          </a:lstStyle>
          <a:p>
            <a:pPr lvl="0"/>
            <a:r>
              <a:rPr lang="de-DE" noProof="0"/>
              <a:t>Disclaimer Überschrift</a:t>
            </a:r>
          </a:p>
          <a:p>
            <a:pPr lvl="1"/>
            <a:r>
              <a:rPr lang="de-DE" noProof="0"/>
              <a:t>Zweite Ebene</a:t>
            </a:r>
          </a:p>
          <a:p>
            <a:pPr lvl="2"/>
            <a:r>
              <a:rPr lang="de-DE" sz="1000" noProof="0"/>
              <a:t>Dritte Ebene</a:t>
            </a:r>
            <a:endParaRPr lang="de-DE" noProof="0"/>
          </a:p>
          <a:p>
            <a:pPr lvl="3"/>
            <a:r>
              <a:rPr lang="de-DE" noProof="0"/>
              <a:t>Vierte Ebene</a:t>
            </a:r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DE2EF057-AABA-639D-3906-F1AE509EA1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>
              <a:lnSpc>
                <a:spcPts val="1067"/>
              </a:lnSpc>
            </a:pPr>
            <a:r>
              <a:rPr lang="de-DE"/>
              <a:t>Datum, Ort, Name des Sprechers, Name der Veranstaltung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56348F4C-582C-EF06-E5C8-20A42158D1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1DA9FD-6EF8-4CC5-AF9B-B6159B5B937C}" type="slidenum">
              <a:rPr lang="en-GB" noProof="1" smtClean="0"/>
              <a:pPr/>
              <a:t>‹#›</a:t>
            </a:fld>
            <a:endParaRPr lang="en-GB" noProof="1"/>
          </a:p>
        </p:txBody>
      </p:sp>
    </p:spTree>
    <p:extLst>
      <p:ext uri="{BB962C8B-B14F-4D97-AF65-F5344CB8AC3E}">
        <p14:creationId xmlns:p14="http://schemas.microsoft.com/office/powerpoint/2010/main" val="4017683842"/>
      </p:ext>
    </p:extLst>
  </p:cSld>
  <p:clrMapOvr>
    <a:masterClrMapping/>
  </p:clrMapOvr>
  <p:transition>
    <p:wipe dir="r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oleObject" Target="../embeddings/oleObject1.bin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tags" Target="../tags/tag2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theme" Target="../theme/theme1.xml"/><Relationship Id="rId30" Type="http://schemas.openxmlformats.org/officeDocument/2006/relationships/image" Target="../media/image1.emf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4.xml"/><Relationship Id="rId13" Type="http://schemas.openxmlformats.org/officeDocument/2006/relationships/slideLayout" Target="../slideLayouts/slideLayout39.xml"/><Relationship Id="rId18" Type="http://schemas.openxmlformats.org/officeDocument/2006/relationships/oleObject" Target="../embeddings/oleObject2.bin"/><Relationship Id="rId3" Type="http://schemas.openxmlformats.org/officeDocument/2006/relationships/slideLayout" Target="../slideLayouts/slideLayout29.xml"/><Relationship Id="rId7" Type="http://schemas.openxmlformats.org/officeDocument/2006/relationships/slideLayout" Target="../slideLayouts/slideLayout33.xml"/><Relationship Id="rId12" Type="http://schemas.openxmlformats.org/officeDocument/2006/relationships/slideLayout" Target="../slideLayouts/slideLayout38.xml"/><Relationship Id="rId17" Type="http://schemas.openxmlformats.org/officeDocument/2006/relationships/tags" Target="../tags/tag3.xml"/><Relationship Id="rId2" Type="http://schemas.openxmlformats.org/officeDocument/2006/relationships/slideLayout" Target="../slideLayouts/slideLayout28.xml"/><Relationship Id="rId16" Type="http://schemas.openxmlformats.org/officeDocument/2006/relationships/theme" Target="../theme/theme2.xml"/><Relationship Id="rId1" Type="http://schemas.openxmlformats.org/officeDocument/2006/relationships/slideLayout" Target="../slideLayouts/slideLayout27.xml"/><Relationship Id="rId6" Type="http://schemas.openxmlformats.org/officeDocument/2006/relationships/slideLayout" Target="../slideLayouts/slideLayout32.xml"/><Relationship Id="rId11" Type="http://schemas.openxmlformats.org/officeDocument/2006/relationships/slideLayout" Target="../slideLayouts/slideLayout37.xml"/><Relationship Id="rId5" Type="http://schemas.openxmlformats.org/officeDocument/2006/relationships/slideLayout" Target="../slideLayouts/slideLayout31.xml"/><Relationship Id="rId15" Type="http://schemas.openxmlformats.org/officeDocument/2006/relationships/slideLayout" Target="../slideLayouts/slideLayout41.xml"/><Relationship Id="rId10" Type="http://schemas.openxmlformats.org/officeDocument/2006/relationships/slideLayout" Target="../slideLayouts/slideLayout36.xml"/><Relationship Id="rId19" Type="http://schemas.openxmlformats.org/officeDocument/2006/relationships/image" Target="../media/image1.emf"/><Relationship Id="rId4" Type="http://schemas.openxmlformats.org/officeDocument/2006/relationships/slideLayout" Target="../slideLayouts/slideLayout30.xml"/><Relationship Id="rId9" Type="http://schemas.openxmlformats.org/officeDocument/2006/relationships/slideLayout" Target="../slideLayouts/slideLayout35.xml"/><Relationship Id="rId14" Type="http://schemas.openxmlformats.org/officeDocument/2006/relationships/slideLayout" Target="../slideLayouts/slideLayout4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9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44.xml"/><Relationship Id="rId7" Type="http://schemas.openxmlformats.org/officeDocument/2006/relationships/slideLayout" Target="../slideLayouts/slideLayout48.xml"/><Relationship Id="rId12" Type="http://schemas.openxmlformats.org/officeDocument/2006/relationships/slideLayout" Target="../slideLayouts/slideLayout53.xml"/><Relationship Id="rId2" Type="http://schemas.openxmlformats.org/officeDocument/2006/relationships/slideLayout" Target="../slideLayouts/slideLayout43.xml"/><Relationship Id="rId16" Type="http://schemas.openxmlformats.org/officeDocument/2006/relationships/image" Target="../media/image1.emf"/><Relationship Id="rId1" Type="http://schemas.openxmlformats.org/officeDocument/2006/relationships/slideLayout" Target="../slideLayouts/slideLayout42.xml"/><Relationship Id="rId6" Type="http://schemas.openxmlformats.org/officeDocument/2006/relationships/slideLayout" Target="../slideLayouts/slideLayout47.xml"/><Relationship Id="rId11" Type="http://schemas.openxmlformats.org/officeDocument/2006/relationships/slideLayout" Target="../slideLayouts/slideLayout52.xml"/><Relationship Id="rId5" Type="http://schemas.openxmlformats.org/officeDocument/2006/relationships/slideLayout" Target="../slideLayouts/slideLayout46.xml"/><Relationship Id="rId15" Type="http://schemas.openxmlformats.org/officeDocument/2006/relationships/oleObject" Target="../embeddings/oleObject3.bin"/><Relationship Id="rId10" Type="http://schemas.openxmlformats.org/officeDocument/2006/relationships/slideLayout" Target="../slideLayouts/slideLayout51.xml"/><Relationship Id="rId4" Type="http://schemas.openxmlformats.org/officeDocument/2006/relationships/slideLayout" Target="../slideLayouts/slideLayout45.xml"/><Relationship Id="rId9" Type="http://schemas.openxmlformats.org/officeDocument/2006/relationships/slideLayout" Target="../slideLayouts/slideLayout50.xml"/><Relationship Id="rId14" Type="http://schemas.openxmlformats.org/officeDocument/2006/relationships/tags" Target="../tags/tag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1E2A7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hink-cell data - do not delete" hidden="1">
            <a:extLst>
              <a:ext uri="{FF2B5EF4-FFF2-40B4-BE49-F238E27FC236}">
                <a16:creationId xmlns:a16="http://schemas.microsoft.com/office/drawing/2014/main" id="{EAB16218-B1C5-B34F-498E-AA1CE72B401D}"/>
              </a:ext>
            </a:extLst>
          </p:cNvPr>
          <p:cNvGraphicFramePr>
            <a:graphicFrameLocks/>
          </p:cNvGraphicFramePr>
          <p:nvPr userDrawn="1">
            <p:custDataLst>
              <p:tags r:id="rId28"/>
            </p:custDataLst>
            <p:extLst>
              <p:ext uri="{D42A27DB-BD31-4B8C-83A1-F6EECF244321}">
                <p14:modId xmlns:p14="http://schemas.microsoft.com/office/powerpoint/2010/main" val="366163961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cell Folie" r:id="rId29" imgW="411" imgH="411" progId="TCLayout.ActiveDocument.1">
                  <p:embed/>
                </p:oleObj>
              </mc:Choice>
              <mc:Fallback>
                <p:oleObj name="thinkcell Folie" r:id="rId29" imgW="411" imgH="411" progId="TCLayout.ActiveDocument.1">
                  <p:embed/>
                  <p:pic>
                    <p:nvPicPr>
                      <p:cNvPr id="3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EAB16218-B1C5-B34F-498E-AA1CE72B401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0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ext Placeholder 3">
            <a:extLst>
              <a:ext uri="{FF2B5EF4-FFF2-40B4-BE49-F238E27FC236}">
                <a16:creationId xmlns:a16="http://schemas.microsoft.com/office/drawing/2014/main" id="{4E9DBA84-73A5-4600-CBF3-26EC1A50055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71550" y="1617664"/>
            <a:ext cx="9599614" cy="42672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de-DE" noProof="0"/>
              <a:t>Text bearbeiten</a:t>
            </a:r>
          </a:p>
          <a:p>
            <a:pPr lvl="1"/>
            <a:r>
              <a:rPr lang="de-DE" noProof="0"/>
              <a:t>Zweite Ebene</a:t>
            </a:r>
          </a:p>
          <a:p>
            <a:pPr lvl="2"/>
            <a:r>
              <a:rPr lang="de-DE" noProof="0"/>
              <a:t>Dritte Ebene</a:t>
            </a:r>
          </a:p>
          <a:p>
            <a:pPr lvl="3"/>
            <a:r>
              <a:rPr lang="de-DE" noProof="0"/>
              <a:t>Vierte Ebene</a:t>
            </a:r>
          </a:p>
          <a:p>
            <a:pPr lvl="4"/>
            <a:r>
              <a:rPr lang="de-DE" noProof="0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19175924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2" r:id="rId1"/>
    <p:sldLayoutId id="2147483670" r:id="rId2"/>
    <p:sldLayoutId id="2147483669" r:id="rId3"/>
    <p:sldLayoutId id="2147483649" r:id="rId4"/>
    <p:sldLayoutId id="2147483650" r:id="rId5"/>
    <p:sldLayoutId id="2147483667" r:id="rId6"/>
    <p:sldLayoutId id="2147483668" r:id="rId7"/>
    <p:sldLayoutId id="2147483672" r:id="rId8"/>
    <p:sldLayoutId id="2147483687" r:id="rId9"/>
    <p:sldLayoutId id="2147483688" r:id="rId10"/>
    <p:sldLayoutId id="2147483671" r:id="rId11"/>
    <p:sldLayoutId id="2147483675" r:id="rId12"/>
    <p:sldLayoutId id="2147483676" r:id="rId13"/>
    <p:sldLayoutId id="2147483677" r:id="rId14"/>
    <p:sldLayoutId id="2147483678" r:id="rId15"/>
    <p:sldLayoutId id="2147483679" r:id="rId16"/>
    <p:sldLayoutId id="2147483651" r:id="rId17"/>
    <p:sldLayoutId id="2147483673" r:id="rId18"/>
    <p:sldLayoutId id="2147483674" r:id="rId19"/>
    <p:sldLayoutId id="2147483681" r:id="rId20"/>
    <p:sldLayoutId id="2147483680" r:id="rId21"/>
    <p:sldLayoutId id="2147483682" r:id="rId22"/>
    <p:sldLayoutId id="2147483683" r:id="rId23"/>
    <p:sldLayoutId id="2147483684" r:id="rId24"/>
    <p:sldLayoutId id="2147483703" r:id="rId25"/>
    <p:sldLayoutId id="2147483704" r:id="rId26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0"/>
        </a:spcBef>
        <a:buFont typeface="Arial" panose="020B0604020202020204" pitchFamily="34" charset="0"/>
        <a:buNone/>
        <a:defRPr sz="4000" b="1" kern="1200">
          <a:solidFill>
            <a:schemeClr val="bg1"/>
          </a:solidFill>
          <a:latin typeface="+mn-lt"/>
          <a:ea typeface="+mn-ea"/>
          <a:cs typeface="+mn-cs"/>
        </a:defRPr>
      </a:lvl1pPr>
      <a:lvl2pPr marL="0" indent="0" algn="l" defTabSz="914400" rtl="0" eaLnBrk="1" latinLnBrk="0" hangingPunct="1">
        <a:lnSpc>
          <a:spcPct val="90000"/>
        </a:lnSpc>
        <a:spcBef>
          <a:spcPts val="0"/>
        </a:spcBef>
        <a:buFont typeface="Arial" panose="020B0604020202020204" pitchFamily="34" charset="0"/>
        <a:buNone/>
        <a:defRPr sz="2000" kern="1200">
          <a:solidFill>
            <a:schemeClr val="bg1"/>
          </a:solidFill>
          <a:latin typeface="+mn-lt"/>
          <a:ea typeface="+mn-ea"/>
          <a:cs typeface="+mn-cs"/>
        </a:defRPr>
      </a:lvl2pPr>
      <a:lvl3pPr marL="0" indent="0" algn="l" defTabSz="914400" rtl="0" eaLnBrk="1" latinLnBrk="0" hangingPunct="1">
        <a:lnSpc>
          <a:spcPct val="100000"/>
        </a:lnSpc>
        <a:spcBef>
          <a:spcPts val="0"/>
        </a:spcBef>
        <a:buFont typeface="Arial" panose="020B0604020202020204" pitchFamily="34" charset="0"/>
        <a:buNone/>
        <a:defRPr sz="1600" kern="1200">
          <a:solidFill>
            <a:schemeClr val="bg1"/>
          </a:solidFill>
          <a:latin typeface="+mn-lt"/>
          <a:ea typeface="+mn-ea"/>
          <a:cs typeface="+mn-cs"/>
        </a:defRPr>
      </a:lvl3pPr>
      <a:lvl4pPr marL="0" indent="0" algn="l" defTabSz="914400" rtl="0" eaLnBrk="1" latinLnBrk="0" hangingPunct="1">
        <a:lnSpc>
          <a:spcPct val="100000"/>
        </a:lnSpc>
        <a:spcBef>
          <a:spcPts val="0"/>
        </a:spcBef>
        <a:buFont typeface="Arial" panose="020B0604020202020204" pitchFamily="34" charset="0"/>
        <a:buNone/>
        <a:defRPr sz="1200" kern="1200">
          <a:solidFill>
            <a:schemeClr val="bg1"/>
          </a:solidFill>
          <a:latin typeface="+mn-lt"/>
          <a:ea typeface="+mn-ea"/>
          <a:cs typeface="+mn-cs"/>
        </a:defRPr>
      </a:lvl4pPr>
      <a:lvl5pPr marL="0" indent="0" algn="l" defTabSz="914400" rtl="0" eaLnBrk="1" latinLnBrk="0" hangingPunct="1">
        <a:lnSpc>
          <a:spcPct val="100000"/>
        </a:lnSpc>
        <a:spcBef>
          <a:spcPts val="0"/>
        </a:spcBef>
        <a:buFont typeface="Arial" panose="020B0604020202020204" pitchFamily="34" charset="0"/>
        <a:buNone/>
        <a:defRPr sz="10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407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pos="407" userDrawn="1">
          <p15:clr>
            <a:srgbClr val="F26B43"/>
          </p15:clr>
        </p15:guide>
        <p15:guide id="4" pos="7271" userDrawn="1">
          <p15:clr>
            <a:srgbClr val="F26B43"/>
          </p15:clr>
        </p15:guide>
        <p15:guide id="5" orient="horz" pos="3911" userDrawn="1">
          <p15:clr>
            <a:srgbClr val="F26B43"/>
          </p15:clr>
        </p15:guide>
        <p15:guide id="6" orient="horz" pos="3707" userDrawn="1">
          <p15:clr>
            <a:srgbClr val="F26B43"/>
          </p15:clr>
        </p15:guide>
        <p15:guide id="7" pos="612" userDrawn="1">
          <p15:clr>
            <a:srgbClr val="F26B43"/>
          </p15:clr>
        </p15:guide>
        <p15:guide id="8" orient="horz" pos="1019" userDrawn="1">
          <p15:clr>
            <a:srgbClr val="F26B43"/>
          </p15:clr>
        </p15:guide>
        <p15:guide id="9" orient="horz" pos="816" userDrawn="1">
          <p15:clr>
            <a:srgbClr val="F26B43"/>
          </p15:clr>
        </p15:guide>
        <p15:guide id="10" pos="6863" userDrawn="1">
          <p15:clr>
            <a:srgbClr val="F26B43"/>
          </p15:clr>
        </p15:guide>
        <p15:guide id="11" pos="6659" userDrawn="1">
          <p15:clr>
            <a:srgbClr val="F26B43"/>
          </p15:clr>
        </p15:guide>
        <p15:guide id="12" orient="horz" pos="1244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hink-cell data - do not delete" hidden="1">
            <a:extLst>
              <a:ext uri="{FF2B5EF4-FFF2-40B4-BE49-F238E27FC236}">
                <a16:creationId xmlns:a16="http://schemas.microsoft.com/office/drawing/2014/main" id="{779162A7-F5C1-279E-AAFA-95323C605BB7}"/>
              </a:ext>
            </a:extLst>
          </p:cNvPr>
          <p:cNvGraphicFramePr>
            <a:graphicFrameLocks/>
          </p:cNvGraphicFramePr>
          <p:nvPr userDrawn="1">
            <p:custDataLst>
              <p:tags r:id="rId17"/>
            </p:custDataLst>
            <p:extLst>
              <p:ext uri="{D42A27DB-BD31-4B8C-83A1-F6EECF244321}">
                <p14:modId xmlns:p14="http://schemas.microsoft.com/office/powerpoint/2010/main" val="29475538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cell Folie" r:id="rId18" imgW="411" imgH="411" progId="TCLayout.ActiveDocument.1">
                  <p:embed/>
                </p:oleObj>
              </mc:Choice>
              <mc:Fallback>
                <p:oleObj name="thinkcell Folie" r:id="rId18" imgW="411" imgH="411" progId="TCLayout.ActiveDocument.1">
                  <p:embed/>
                  <p:pic>
                    <p:nvPicPr>
                      <p:cNvPr id="2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779162A7-F5C1-279E-AAFA-95323C605BB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9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Title Placeholder 12">
            <a:extLst>
              <a:ext uri="{FF2B5EF4-FFF2-40B4-BE49-F238E27FC236}">
                <a16:creationId xmlns:a16="http://schemas.microsoft.com/office/drawing/2014/main" id="{6D0F29C5-DBFE-A152-158C-D0CDDDF0A1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2912" y="442800"/>
            <a:ext cx="10332000" cy="468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de-DE" noProof="0"/>
              <a:t>Titel bearbeiten</a:t>
            </a:r>
            <a:endParaRPr lang="de-DE"/>
          </a:p>
        </p:txBody>
      </p:sp>
      <p:sp>
        <p:nvSpPr>
          <p:cNvPr id="12" name="Grafik 9">
            <a:extLst>
              <a:ext uri="{FF2B5EF4-FFF2-40B4-BE49-F238E27FC236}">
                <a16:creationId xmlns:a16="http://schemas.microsoft.com/office/drawing/2014/main" id="{B29001C1-63DA-2119-A100-853E4B7B6C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 userDrawn="1"/>
        </p:nvSpPr>
        <p:spPr>
          <a:xfrm>
            <a:off x="11282400" y="441325"/>
            <a:ext cx="468000" cy="468000"/>
          </a:xfrm>
          <a:custGeom>
            <a:avLst/>
            <a:gdLst>
              <a:gd name="connsiteX0" fmla="*/ 385667 w 2699994"/>
              <a:gd name="connsiteY0" fmla="*/ 2314346 h 2700004"/>
              <a:gd name="connsiteX1" fmla="*/ 2314146 w 2699994"/>
              <a:gd name="connsiteY1" fmla="*/ 2314346 h 2700004"/>
              <a:gd name="connsiteX2" fmla="*/ 2314146 w 2699994"/>
              <a:gd name="connsiteY2" fmla="*/ 385658 h 2700004"/>
              <a:gd name="connsiteX3" fmla="*/ 385667 w 2699994"/>
              <a:gd name="connsiteY3" fmla="*/ 385658 h 2700004"/>
              <a:gd name="connsiteX4" fmla="*/ 385667 w 2699994"/>
              <a:gd name="connsiteY4" fmla="*/ 2314346 h 2700004"/>
              <a:gd name="connsiteX5" fmla="*/ 0 w 2699994"/>
              <a:gd name="connsiteY5" fmla="*/ 0 h 2700004"/>
              <a:gd name="connsiteX6" fmla="*/ 2699995 w 2699994"/>
              <a:gd name="connsiteY6" fmla="*/ 0 h 2700004"/>
              <a:gd name="connsiteX7" fmla="*/ 2699995 w 2699994"/>
              <a:gd name="connsiteY7" fmla="*/ 2700004 h 2700004"/>
              <a:gd name="connsiteX8" fmla="*/ 0 w 2699994"/>
              <a:gd name="connsiteY8" fmla="*/ 2700004 h 2700004"/>
              <a:gd name="connsiteX9" fmla="*/ 0 w 2699994"/>
              <a:gd name="connsiteY9" fmla="*/ 0 h 2700004"/>
              <a:gd name="connsiteX10" fmla="*/ 582549 w 2699994"/>
              <a:gd name="connsiteY10" fmla="*/ 2051971 h 2700004"/>
              <a:gd name="connsiteX11" fmla="*/ 1635709 w 2699994"/>
              <a:gd name="connsiteY11" fmla="*/ 648033 h 2700004"/>
              <a:gd name="connsiteX12" fmla="*/ 2117874 w 2699994"/>
              <a:gd name="connsiteY12" fmla="*/ 648033 h 2700004"/>
              <a:gd name="connsiteX13" fmla="*/ 1064714 w 2699994"/>
              <a:gd name="connsiteY13" fmla="*/ 2051971 h 2700004"/>
              <a:gd name="connsiteX14" fmla="*/ 582549 w 2699994"/>
              <a:gd name="connsiteY14" fmla="*/ 2051971 h 27000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2699994" h="2700004">
                <a:moveTo>
                  <a:pt x="385667" y="2314346"/>
                </a:moveTo>
                <a:lnTo>
                  <a:pt x="2314146" y="2314346"/>
                </a:lnTo>
                <a:lnTo>
                  <a:pt x="2314146" y="385658"/>
                </a:lnTo>
                <a:lnTo>
                  <a:pt x="385667" y="385658"/>
                </a:lnTo>
                <a:lnTo>
                  <a:pt x="385667" y="2314346"/>
                </a:lnTo>
                <a:close/>
                <a:moveTo>
                  <a:pt x="0" y="0"/>
                </a:moveTo>
                <a:lnTo>
                  <a:pt x="2699995" y="0"/>
                </a:lnTo>
                <a:lnTo>
                  <a:pt x="2699995" y="2700004"/>
                </a:lnTo>
                <a:lnTo>
                  <a:pt x="0" y="2700004"/>
                </a:lnTo>
                <a:lnTo>
                  <a:pt x="0" y="0"/>
                </a:lnTo>
                <a:close/>
                <a:moveTo>
                  <a:pt x="582549" y="2051971"/>
                </a:moveTo>
                <a:lnTo>
                  <a:pt x="1635709" y="648033"/>
                </a:lnTo>
                <a:lnTo>
                  <a:pt x="2117874" y="648033"/>
                </a:lnTo>
                <a:lnTo>
                  <a:pt x="1064714" y="2051971"/>
                </a:lnTo>
                <a:lnTo>
                  <a:pt x="582549" y="2051971"/>
                </a:lnTo>
              </a:path>
            </a:pathLst>
          </a:custGeom>
          <a:solidFill>
            <a:srgbClr val="1E2A78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de-DE" sz="2400">
              <a:latin typeface="+mn-lt"/>
              <a:cs typeface="DeutscheBank" panose="020B0503020202030204" pitchFamily="34" charset="0"/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E665C97-7830-49FC-9697-6D19DA82176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42800" y="1376363"/>
            <a:ext cx="11304000" cy="4824412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de-DE" noProof="0"/>
              <a:t>Text bearbeiten</a:t>
            </a:r>
          </a:p>
          <a:p>
            <a:pPr lvl="1"/>
            <a:r>
              <a:rPr lang="de-DE" noProof="0"/>
              <a:t>Zweite Ebene</a:t>
            </a:r>
          </a:p>
          <a:p>
            <a:pPr lvl="2"/>
            <a:r>
              <a:rPr lang="de-DE" noProof="0"/>
              <a:t>Dritte Ebene</a:t>
            </a:r>
          </a:p>
          <a:p>
            <a:pPr lvl="3"/>
            <a:r>
              <a:rPr lang="de-DE" noProof="0"/>
              <a:t>Vierte Ebene</a:t>
            </a:r>
          </a:p>
          <a:p>
            <a:pPr lvl="4"/>
            <a:r>
              <a:rPr lang="de-DE" noProof="0"/>
              <a:t>Fünfte Ebene</a:t>
            </a:r>
          </a:p>
          <a:p>
            <a:pPr lvl="5"/>
            <a:r>
              <a:rPr lang="de-DE" noProof="0"/>
              <a:t>Fußzeile</a:t>
            </a:r>
          </a:p>
          <a:p>
            <a:pPr lvl="6"/>
            <a:r>
              <a:rPr lang="de-DE" noProof="0"/>
              <a:t>Fußzeile</a:t>
            </a:r>
          </a:p>
        </p:txBody>
      </p:sp>
      <p:sp>
        <p:nvSpPr>
          <p:cNvPr id="6" name="Rechteck 5">
            <a:extLst>
              <a:ext uri="{FF2B5EF4-FFF2-40B4-BE49-F238E27FC236}">
                <a16:creationId xmlns:a16="http://schemas.microsoft.com/office/drawing/2014/main" id="{76EDBBC0-08FC-4FF5-93D8-319C27CD84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42911" y="6416675"/>
            <a:ext cx="2412000" cy="144000"/>
          </a:xfrm>
          <a:prstGeom prst="rect">
            <a:avLst/>
          </a:prstGeom>
        </p:spPr>
        <p:txBody>
          <a:bodyPr wrap="none" lIns="0" tIns="0" rIns="0" bIns="0" anchor="t" anchorCtr="0">
            <a:noAutofit/>
          </a:bodyPr>
          <a:lstStyle/>
          <a:p>
            <a:pPr marL="0" indent="0">
              <a:lnSpc>
                <a:spcPts val="1067"/>
              </a:lnSpc>
              <a:defRPr/>
            </a:pPr>
            <a:r>
              <a:rPr lang="de-DE" sz="1000" b="1" noProof="1">
                <a:solidFill>
                  <a:srgbClr val="1E2A78"/>
                </a:solidFill>
                <a:latin typeface="+mn-lt"/>
                <a:ea typeface="DeutscheBank" panose="020B0503020202030204" pitchFamily="34" charset="0"/>
                <a:cs typeface="DeutscheBank" panose="020B0503020202030204" pitchFamily="34" charset="0"/>
              </a:rPr>
              <a:t>Deutsche Bank</a:t>
            </a:r>
            <a:endParaRPr lang="de-DE" sz="1000" b="0" noProof="1">
              <a:solidFill>
                <a:srgbClr val="1E2A78"/>
              </a:solidFill>
              <a:latin typeface="+mn-lt"/>
              <a:ea typeface="DeutscheBank" panose="020B0503020202030204" pitchFamily="34" charset="0"/>
              <a:cs typeface="DeutscheBank" panose="020B0503020202030204" pitchFamily="34" charset="0"/>
            </a:endParaRPr>
          </a:p>
        </p:txBody>
      </p:sp>
      <p:sp>
        <p:nvSpPr>
          <p:cNvPr id="37" name="Foliennummernplatzhalter 1">
            <a:extLst>
              <a:ext uri="{FF2B5EF4-FFF2-40B4-BE49-F238E27FC236}">
                <a16:creationId xmlns:a16="http://schemas.microsoft.com/office/drawing/2014/main" id="{224FDCAB-102F-A4B0-E126-A939BE42A0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741152" y="6416675"/>
            <a:ext cx="1007936" cy="144000"/>
          </a:xfrm>
          <a:prstGeom prst="rect">
            <a:avLst/>
          </a:prstGeom>
        </p:spPr>
        <p:txBody>
          <a:bodyPr vert="horz" wrap="none" lIns="0" tIns="0" rIns="0" bIns="0" rtlCol="0" anchor="t" anchorCtr="0">
            <a:noAutofit/>
          </a:bodyPr>
          <a:lstStyle>
            <a:lvl1pPr algn="r">
              <a:lnSpc>
                <a:spcPts val="1067"/>
              </a:lnSpc>
              <a:defRPr sz="1000">
                <a:solidFill>
                  <a:schemeClr val="tx1"/>
                </a:solidFill>
                <a:latin typeface="+mn-lt"/>
                <a:ea typeface="DeutscheBank" panose="020B0503020202030204" pitchFamily="34" charset="0"/>
                <a:cs typeface="DeutscheBank" panose="020B0503020202030204" pitchFamily="34" charset="0"/>
              </a:defRPr>
            </a:lvl1pPr>
          </a:lstStyle>
          <a:p>
            <a:fld id="{D71DA9FD-6EF8-4CC5-AF9B-B6159B5B937C}" type="slidenum">
              <a:rPr lang="en-GB" noProof="1" smtClean="0"/>
              <a:pPr/>
              <a:t>‹#›</a:t>
            </a:fld>
            <a:endParaRPr lang="en-GB" noProof="1"/>
          </a:p>
        </p:txBody>
      </p:sp>
      <p:grpSp>
        <p:nvGrpSpPr>
          <p:cNvPr id="30" name="Gruppieren 29">
            <a:extLst>
              <a:ext uri="{FF2B5EF4-FFF2-40B4-BE49-F238E27FC236}">
                <a16:creationId xmlns:a16="http://schemas.microsoft.com/office/drawing/2014/main" id="{43180F14-844B-B1EB-43B7-58169D5836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12313055" y="1241844"/>
            <a:ext cx="1642918" cy="5616156"/>
            <a:chOff x="12313055" y="1241844"/>
            <a:chExt cx="1642918" cy="5616156"/>
          </a:xfrm>
        </p:grpSpPr>
        <p:sp>
          <p:nvSpPr>
            <p:cNvPr id="7" name="Rechteck 6">
              <a:extLst>
                <a:ext uri="{FF2B5EF4-FFF2-40B4-BE49-F238E27FC236}">
                  <a16:creationId xmlns:a16="http://schemas.microsoft.com/office/drawing/2014/main" id="{2BFDB645-388E-E20B-C066-BDB1487B51C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12313055" y="1241844"/>
              <a:ext cx="1642918" cy="561615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8" name="Rechteck 6">
              <a:extLst>
                <a:ext uri="{FF2B5EF4-FFF2-40B4-BE49-F238E27FC236}">
                  <a16:creationId xmlns:a16="http://schemas.microsoft.com/office/drawing/2014/main" id="{A997EC8F-7ED8-7950-7F61-2FC419A14AEF}"/>
                </a:ext>
              </a:extLst>
            </p:cNvPr>
            <p:cNvSpPr>
              <a:spLocks/>
            </p:cNvSpPr>
            <p:nvPr/>
          </p:nvSpPr>
          <p:spPr>
            <a:xfrm>
              <a:off x="12369685" y="1650477"/>
              <a:ext cx="734400" cy="414000"/>
            </a:xfrm>
            <a:prstGeom prst="rect">
              <a:avLst/>
            </a:prstGeom>
            <a:solidFill>
              <a:srgbClr val="1E2A78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72000" rIns="72000" bIns="72000" rtlCol="0" anchor="t" anchorCtr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de-DE" sz="6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+mn-ea"/>
                  <a:cs typeface="+mn-cs"/>
                  <a:sym typeface="Arial"/>
                </a:rPr>
                <a:t>Deep Blue</a:t>
              </a:r>
              <a:br>
                <a:rPr kumimoji="0" lang="de-DE" sz="6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+mn-ea"/>
                  <a:cs typeface="+mn-cs"/>
                  <a:sym typeface="Arial"/>
                </a:rPr>
              </a:br>
              <a:r>
                <a:rPr kumimoji="0" lang="de-DE" sz="6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+mn-ea"/>
                  <a:cs typeface="+mn-cs"/>
                  <a:sym typeface="Arial"/>
                </a:rPr>
                <a:t>30|42|120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de-DE" sz="6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  <a:cs typeface="+mn-cs"/>
                <a:sym typeface="Arial"/>
              </a:endParaRPr>
            </a:p>
          </p:txBody>
        </p:sp>
        <p:sp>
          <p:nvSpPr>
            <p:cNvPr id="9" name="Rechteck 7">
              <a:extLst>
                <a:ext uri="{FF2B5EF4-FFF2-40B4-BE49-F238E27FC236}">
                  <a16:creationId xmlns:a16="http://schemas.microsoft.com/office/drawing/2014/main" id="{6079EE7C-B50A-E061-4FAD-CA9C2371347B}"/>
                </a:ext>
              </a:extLst>
            </p:cNvPr>
            <p:cNvSpPr>
              <a:spLocks/>
            </p:cNvSpPr>
            <p:nvPr/>
          </p:nvSpPr>
          <p:spPr>
            <a:xfrm>
              <a:off x="12371152" y="2123521"/>
              <a:ext cx="734400" cy="414000"/>
            </a:xfrm>
            <a:prstGeom prst="rect">
              <a:avLst/>
            </a:prstGeom>
            <a:solidFill>
              <a:srgbClr val="16184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72000" rIns="72000" bIns="72000" rtlCol="0" anchor="t" anchorCtr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de-DE" sz="6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+mn-ea"/>
                  <a:cs typeface="+mn-cs"/>
                  <a:sym typeface="Arial"/>
                </a:rPr>
                <a:t>Dark Blue</a:t>
              </a:r>
              <a:br>
                <a:rPr kumimoji="0" lang="de-DE" sz="6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+mn-ea"/>
                  <a:cs typeface="+mn-cs"/>
                  <a:sym typeface="Arial"/>
                </a:rPr>
              </a:br>
              <a:r>
                <a:rPr kumimoji="0" lang="de-DE" sz="6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+mn-ea"/>
                  <a:cs typeface="+mn-cs"/>
                  <a:sym typeface="Arial"/>
                </a:rPr>
                <a:t>22|24|78</a:t>
              </a:r>
              <a:br>
                <a:rPr kumimoji="0" lang="de-DE" sz="6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+mn-ea"/>
                  <a:cs typeface="+mn-cs"/>
                  <a:sym typeface="Arial"/>
                </a:rPr>
              </a:br>
              <a:br>
                <a:rPr kumimoji="0" lang="de-DE" sz="6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+mn-ea"/>
                  <a:cs typeface="+mn-cs"/>
                  <a:sym typeface="Arial"/>
                </a:rPr>
              </a:br>
              <a:endParaRPr kumimoji="0" lang="de-DE" sz="6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  <a:cs typeface="+mn-cs"/>
                <a:sym typeface="Arial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de-DE" sz="6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  <a:cs typeface="+mn-cs"/>
                <a:sym typeface="Arial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de-DE" sz="6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  <a:cs typeface="+mn-cs"/>
                <a:sym typeface="Arial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de-DE" sz="6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  <a:cs typeface="+mn-cs"/>
                <a:sym typeface="Arial"/>
              </a:endParaRPr>
            </a:p>
          </p:txBody>
        </p:sp>
        <p:sp>
          <p:nvSpPr>
            <p:cNvPr id="10" name="Rechteck 8">
              <a:extLst>
                <a:ext uri="{FF2B5EF4-FFF2-40B4-BE49-F238E27FC236}">
                  <a16:creationId xmlns:a16="http://schemas.microsoft.com/office/drawing/2014/main" id="{CB318CFE-DEBC-E30E-DF7E-1C1B81482586}"/>
                </a:ext>
              </a:extLst>
            </p:cNvPr>
            <p:cNvSpPr>
              <a:spLocks/>
            </p:cNvSpPr>
            <p:nvPr/>
          </p:nvSpPr>
          <p:spPr>
            <a:xfrm>
              <a:off x="12371152" y="2596565"/>
              <a:ext cx="734400" cy="414000"/>
            </a:xfrm>
            <a:prstGeom prst="rect">
              <a:avLst/>
            </a:prstGeom>
            <a:solidFill>
              <a:srgbClr val="0069B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72000" rIns="72000" bIns="72000" rtlCol="0" anchor="t" anchorCtr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de-DE" sz="600" b="0" i="0" u="none" strike="noStrike" kern="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ea typeface="+mn-ea"/>
                  <a:cs typeface="+mn-cs"/>
                  <a:sym typeface="Arial"/>
                </a:rPr>
                <a:t>Mid Blue </a:t>
              </a:r>
              <a:br>
                <a:rPr kumimoji="0" lang="de-DE" sz="600" b="0" i="0" u="none" strike="noStrike" kern="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ea typeface="+mn-ea"/>
                  <a:cs typeface="+mn-cs"/>
                  <a:sym typeface="Arial"/>
                </a:rPr>
              </a:br>
              <a:r>
                <a:rPr kumimoji="0" lang="de-DE" sz="600" b="0" i="0" u="none" strike="noStrike" kern="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ea typeface="+mn-ea"/>
                  <a:cs typeface="+mn-cs"/>
                  <a:sym typeface="Arial"/>
                </a:rPr>
                <a:t>0|105|177</a:t>
              </a:r>
            </a:p>
          </p:txBody>
        </p:sp>
        <p:sp>
          <p:nvSpPr>
            <p:cNvPr id="11" name="Rechteck 9">
              <a:extLst>
                <a:ext uri="{FF2B5EF4-FFF2-40B4-BE49-F238E27FC236}">
                  <a16:creationId xmlns:a16="http://schemas.microsoft.com/office/drawing/2014/main" id="{E4721C9D-9BA6-641A-3D36-53292E379538}"/>
                </a:ext>
              </a:extLst>
            </p:cNvPr>
            <p:cNvSpPr>
              <a:spLocks/>
            </p:cNvSpPr>
            <p:nvPr/>
          </p:nvSpPr>
          <p:spPr>
            <a:xfrm>
              <a:off x="12371152" y="3069609"/>
              <a:ext cx="734400" cy="414000"/>
            </a:xfrm>
            <a:prstGeom prst="rect">
              <a:avLst/>
            </a:prstGeom>
            <a:solidFill>
              <a:srgbClr val="34A6DC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72000" rIns="72000" bIns="72000" rtlCol="0" anchor="t" anchorCtr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de-DE" sz="600" b="0" i="0" u="none" strike="noStrike" kern="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ea typeface="+mn-ea"/>
                  <a:cs typeface="+mn-cs"/>
                  <a:sym typeface="Arial"/>
                </a:rPr>
                <a:t>Bright Blue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de-DE" sz="600" b="0" i="0" u="none" strike="noStrike" kern="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ea typeface="+mn-ea"/>
                  <a:cs typeface="+mn-cs"/>
                  <a:sym typeface="Arial"/>
                </a:rPr>
                <a:t>52|166|220</a:t>
              </a:r>
            </a:p>
          </p:txBody>
        </p:sp>
        <p:sp>
          <p:nvSpPr>
            <p:cNvPr id="14" name="Rechteck 10">
              <a:extLst>
                <a:ext uri="{FF2B5EF4-FFF2-40B4-BE49-F238E27FC236}">
                  <a16:creationId xmlns:a16="http://schemas.microsoft.com/office/drawing/2014/main" id="{6F417B38-0358-79FB-3FED-2B8B8D9C8044}"/>
                </a:ext>
              </a:extLst>
            </p:cNvPr>
            <p:cNvSpPr>
              <a:spLocks/>
            </p:cNvSpPr>
            <p:nvPr/>
          </p:nvSpPr>
          <p:spPr>
            <a:xfrm>
              <a:off x="12372622" y="3542653"/>
              <a:ext cx="734400" cy="414000"/>
            </a:xfrm>
            <a:prstGeom prst="rect">
              <a:avLst/>
            </a:prstGeom>
            <a:solidFill>
              <a:srgbClr val="CDEBF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72000" rIns="72000" bIns="72000" rtlCol="0" anchor="t" anchorCtr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de-DE" sz="600" b="0" i="0" u="none" strike="noStrike" kern="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ea typeface="+mn-ea"/>
                  <a:cs typeface="+mn-cs"/>
                  <a:sym typeface="Arial"/>
                </a:rPr>
                <a:t>Light Blue 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de-DE" sz="600" b="0" i="0" u="none" strike="noStrike" kern="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ea typeface="+mn-ea"/>
                  <a:cs typeface="+mn-cs"/>
                  <a:sym typeface="Arial"/>
                </a:rPr>
                <a:t>205|235|246</a:t>
              </a:r>
            </a:p>
          </p:txBody>
        </p:sp>
        <p:sp>
          <p:nvSpPr>
            <p:cNvPr id="15" name="Rechteck 20">
              <a:extLst>
                <a:ext uri="{FF2B5EF4-FFF2-40B4-BE49-F238E27FC236}">
                  <a16:creationId xmlns:a16="http://schemas.microsoft.com/office/drawing/2014/main" id="{DEC2065C-4CAA-6138-6A84-3335791479BA}"/>
                </a:ext>
              </a:extLst>
            </p:cNvPr>
            <p:cNvSpPr>
              <a:spLocks/>
            </p:cNvSpPr>
            <p:nvPr/>
          </p:nvSpPr>
          <p:spPr>
            <a:xfrm>
              <a:off x="12375350" y="4015697"/>
              <a:ext cx="734400" cy="414000"/>
            </a:xfrm>
            <a:prstGeom prst="rect">
              <a:avLst/>
            </a:prstGeom>
            <a:solidFill>
              <a:srgbClr val="ECF4FC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72000" rIns="72000" bIns="72000" rtlCol="0" anchor="t" anchorCtr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de-DE" sz="600" b="0" i="0" u="none" strike="noStrike" kern="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ea typeface="+mn-ea"/>
                  <a:cs typeface="+mn-cs"/>
                  <a:sym typeface="Arial"/>
                </a:rPr>
                <a:t>Ice Blue </a:t>
              </a:r>
              <a:br>
                <a:rPr kumimoji="0" lang="de-DE" sz="600" b="0" i="0" u="none" strike="noStrike" kern="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ea typeface="+mn-ea"/>
                  <a:cs typeface="+mn-cs"/>
                  <a:sym typeface="Arial"/>
                </a:rPr>
              </a:br>
              <a:r>
                <a:rPr kumimoji="0" lang="de-DE" sz="600" b="0" i="0" u="none" strike="noStrike" kern="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ea typeface="+mn-ea"/>
                  <a:cs typeface="+mn-cs"/>
                  <a:sym typeface="Arial"/>
                </a:rPr>
                <a:t>236|244|252</a:t>
              </a:r>
            </a:p>
          </p:txBody>
        </p:sp>
        <p:sp>
          <p:nvSpPr>
            <p:cNvPr id="16" name="Rechteck 10">
              <a:extLst>
                <a:ext uri="{FF2B5EF4-FFF2-40B4-BE49-F238E27FC236}">
                  <a16:creationId xmlns:a16="http://schemas.microsoft.com/office/drawing/2014/main" id="{F5D66B48-5379-C22E-D1B9-FB74F8604514}"/>
                </a:ext>
              </a:extLst>
            </p:cNvPr>
            <p:cNvSpPr>
              <a:spLocks/>
            </p:cNvSpPr>
            <p:nvPr/>
          </p:nvSpPr>
          <p:spPr>
            <a:xfrm>
              <a:off x="12376820" y="4488741"/>
              <a:ext cx="734400" cy="414000"/>
            </a:xfrm>
            <a:prstGeom prst="rect">
              <a:avLst/>
            </a:prstGeom>
            <a:solidFill>
              <a:srgbClr val="EDF1F7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72000" rIns="72000" bIns="72000" rtlCol="0" anchor="t" anchorCtr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de-DE" sz="600" b="0" i="0" u="none" strike="noStrike" kern="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ea typeface="+mn-ea"/>
                  <a:cs typeface="+mn-cs"/>
                  <a:sym typeface="Arial"/>
                </a:rPr>
                <a:t>Grey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de-DE" sz="600" b="0" i="0" u="none" strike="noStrike" kern="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ea typeface="+mn-ea"/>
                  <a:cs typeface="+mn-cs"/>
                  <a:sym typeface="Arial"/>
                </a:rPr>
                <a:t>237|241|247</a:t>
              </a:r>
            </a:p>
          </p:txBody>
        </p:sp>
        <p:sp>
          <p:nvSpPr>
            <p:cNvPr id="17" name="TwoC_TitleL">
              <a:extLst>
                <a:ext uri="{FF2B5EF4-FFF2-40B4-BE49-F238E27FC236}">
                  <a16:creationId xmlns:a16="http://schemas.microsoft.com/office/drawing/2014/main" id="{225C308D-2C56-F00E-9FEF-0C4649274F7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2369685" y="1294566"/>
              <a:ext cx="739908" cy="323165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square" lIns="0" tIns="0" rIns="0" bIns="0" anchor="b" anchorCtr="0">
              <a:prstTxWarp prst="textNoShape">
                <a:avLst/>
              </a:prstTxWarp>
              <a:spAutoFit/>
            </a:bodyPr>
            <a:lstStyle/>
            <a:p>
              <a:r>
                <a:rPr lang="de-DE" sz="1050" b="1">
                  <a:solidFill>
                    <a:srgbClr val="1E2A78"/>
                  </a:solidFill>
                  <a:latin typeface="+mn-lt"/>
                  <a:ea typeface="DeutscheBank" panose="020B0503020202030204" pitchFamily="34" charset="0"/>
                  <a:cs typeface="DeutscheBank" panose="020B0503020202030204" pitchFamily="34" charset="0"/>
                </a:rPr>
                <a:t>Primär-farben</a:t>
              </a:r>
            </a:p>
          </p:txBody>
        </p:sp>
        <p:sp>
          <p:nvSpPr>
            <p:cNvPr id="18" name="Rectangle 13">
              <a:extLst>
                <a:ext uri="{FF2B5EF4-FFF2-40B4-BE49-F238E27FC236}">
                  <a16:creationId xmlns:a16="http://schemas.microsoft.com/office/drawing/2014/main" id="{10942F9B-FBBA-F6A0-2639-D213E491A8B8}"/>
                </a:ext>
              </a:extLst>
            </p:cNvPr>
            <p:cNvSpPr>
              <a:spLocks noChangeArrowheads="1"/>
            </p:cNvSpPr>
            <p:nvPr/>
          </p:nvSpPr>
          <p:spPr bwMode="ltGray">
            <a:xfrm>
              <a:off x="13166461" y="3542653"/>
              <a:ext cx="734400" cy="414000"/>
            </a:xfrm>
            <a:prstGeom prst="rect">
              <a:avLst/>
            </a:prstGeom>
            <a:solidFill>
              <a:srgbClr val="A1AC05"/>
            </a:solidFill>
            <a:ln w="12700">
              <a:noFill/>
              <a:round/>
              <a:headEnd/>
              <a:tailEnd/>
            </a:ln>
          </p:spPr>
          <p:txBody>
            <a:bodyPr wrap="none" lIns="72000" tIns="72000" rIns="72000" bIns="72000" anchor="t" anchorCtr="0"/>
            <a:lstStyle/>
            <a:p>
              <a:pPr eaLnBrk="0" hangingPunct="0"/>
              <a:r>
                <a:rPr lang="de-DE" sz="600">
                  <a:cs typeface="DeutscheBank" panose="020B0503020202030204" pitchFamily="34" charset="0"/>
                </a:rPr>
                <a:t>Autumn Green</a:t>
              </a:r>
            </a:p>
            <a:p>
              <a:r>
                <a:rPr lang="de-DE" sz="600">
                  <a:ea typeface="DeutscheBank" panose="020B0503020202030204" pitchFamily="34" charset="0"/>
                  <a:cs typeface="DeutscheBank" panose="020B0503020202030204" pitchFamily="34" charset="0"/>
                </a:rPr>
                <a:t>161</a:t>
              </a:r>
              <a:r>
                <a:rPr kumimoji="0" lang="de-DE" sz="6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ea typeface="+mn-ea"/>
                  <a:cs typeface="+mn-cs"/>
                  <a:sym typeface="Arial"/>
                </a:rPr>
                <a:t>|</a:t>
              </a:r>
              <a:r>
                <a:rPr lang="de-DE" sz="600">
                  <a:ea typeface="DeutscheBank" panose="020B0503020202030204" pitchFamily="34" charset="0"/>
                  <a:cs typeface="DeutscheBank" panose="020B0503020202030204" pitchFamily="34" charset="0"/>
                </a:rPr>
                <a:t>172</a:t>
              </a:r>
              <a:r>
                <a:rPr kumimoji="0" lang="de-DE" sz="6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ea typeface="+mn-ea"/>
                  <a:cs typeface="+mn-cs"/>
                  <a:sym typeface="Arial"/>
                </a:rPr>
                <a:t>|</a:t>
              </a:r>
              <a:r>
                <a:rPr lang="de-DE" sz="600">
                  <a:ea typeface="DeutscheBank" panose="020B0503020202030204" pitchFamily="34" charset="0"/>
                  <a:cs typeface="DeutscheBank" panose="020B0503020202030204" pitchFamily="34" charset="0"/>
                </a:rPr>
                <a:t>5</a:t>
              </a:r>
            </a:p>
          </p:txBody>
        </p:sp>
        <p:sp>
          <p:nvSpPr>
            <p:cNvPr id="19" name="Rectangle 19">
              <a:extLst>
                <a:ext uri="{FF2B5EF4-FFF2-40B4-BE49-F238E27FC236}">
                  <a16:creationId xmlns:a16="http://schemas.microsoft.com/office/drawing/2014/main" id="{52985A1A-1EF4-EA55-FA15-38634CEEC1FD}"/>
                </a:ext>
              </a:extLst>
            </p:cNvPr>
            <p:cNvSpPr>
              <a:spLocks noChangeArrowheads="1"/>
            </p:cNvSpPr>
            <p:nvPr/>
          </p:nvSpPr>
          <p:spPr bwMode="ltGray">
            <a:xfrm>
              <a:off x="13166461" y="1650477"/>
              <a:ext cx="734400" cy="414000"/>
            </a:xfrm>
            <a:prstGeom prst="rect">
              <a:avLst/>
            </a:prstGeom>
            <a:solidFill>
              <a:srgbClr val="3BB8B8"/>
            </a:solidFill>
            <a:ln w="12700">
              <a:noFill/>
              <a:round/>
              <a:headEnd/>
              <a:tailEnd/>
            </a:ln>
          </p:spPr>
          <p:txBody>
            <a:bodyPr wrap="none" lIns="72000" tIns="72000" rIns="72000" bIns="72000" anchor="t" anchorCtr="0"/>
            <a:lstStyle/>
            <a:p>
              <a:r>
                <a:rPr lang="de-DE" sz="600">
                  <a:cs typeface="DeutscheBank" panose="020B0503020202030204" pitchFamily="34" charset="0"/>
                </a:rPr>
                <a:t>Turquoise</a:t>
              </a:r>
            </a:p>
            <a:p>
              <a:r>
                <a:rPr lang="de-DE" sz="600">
                  <a:ea typeface="DeutscheBank" panose="020B0503020202030204" pitchFamily="34" charset="0"/>
                  <a:cs typeface="DeutscheBank" panose="020B0503020202030204" pitchFamily="34" charset="0"/>
                </a:rPr>
                <a:t>59</a:t>
              </a:r>
              <a:r>
                <a:rPr kumimoji="0" lang="de-DE" sz="6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ea typeface="+mn-ea"/>
                  <a:cs typeface="+mn-cs"/>
                  <a:sym typeface="Arial"/>
                </a:rPr>
                <a:t>|</a:t>
              </a:r>
              <a:r>
                <a:rPr kumimoji="0" lang="de-DE" sz="6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ea typeface="DeutscheBank" panose="020B0503020202030204" pitchFamily="34" charset="0"/>
                  <a:cs typeface="DeutscheBank" panose="020B0503020202030204" pitchFamily="34" charset="0"/>
                  <a:sym typeface="Arial"/>
                </a:rPr>
                <a:t>184</a:t>
              </a:r>
              <a:r>
                <a:rPr kumimoji="0" lang="de-DE" sz="6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ea typeface="+mn-ea"/>
                  <a:cs typeface="+mn-cs"/>
                  <a:sym typeface="Arial"/>
                </a:rPr>
                <a:t>|</a:t>
              </a:r>
              <a:r>
                <a:rPr kumimoji="0" lang="de-DE" sz="6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ea typeface="DeutscheBank" panose="020B0503020202030204" pitchFamily="34" charset="0"/>
                  <a:cs typeface="DeutscheBank" panose="020B0503020202030204" pitchFamily="34" charset="0"/>
                  <a:sym typeface="Arial"/>
                </a:rPr>
                <a:t>184</a:t>
              </a:r>
              <a:endParaRPr lang="de-DE" sz="600">
                <a:ea typeface="DeutscheBank" panose="020B0503020202030204" pitchFamily="34" charset="0"/>
                <a:cs typeface="DeutscheBank" panose="020B0503020202030204" pitchFamily="34" charset="0"/>
              </a:endParaRPr>
            </a:p>
          </p:txBody>
        </p:sp>
        <p:sp>
          <p:nvSpPr>
            <p:cNvPr id="20" name="Rectangle 20">
              <a:extLst>
                <a:ext uri="{FF2B5EF4-FFF2-40B4-BE49-F238E27FC236}">
                  <a16:creationId xmlns:a16="http://schemas.microsoft.com/office/drawing/2014/main" id="{10AE0033-28EB-1FC4-8595-A5D94765FED8}"/>
                </a:ext>
              </a:extLst>
            </p:cNvPr>
            <p:cNvSpPr>
              <a:spLocks noChangeArrowheads="1"/>
            </p:cNvSpPr>
            <p:nvPr/>
          </p:nvSpPr>
          <p:spPr bwMode="ltGray">
            <a:xfrm>
              <a:off x="13166461" y="2123521"/>
              <a:ext cx="734400" cy="414000"/>
            </a:xfrm>
            <a:prstGeom prst="rect">
              <a:avLst/>
            </a:prstGeom>
            <a:solidFill>
              <a:srgbClr val="24778D"/>
            </a:solidFill>
            <a:ln w="12700">
              <a:noFill/>
              <a:round/>
              <a:headEnd/>
              <a:tailEnd/>
            </a:ln>
          </p:spPr>
          <p:txBody>
            <a:bodyPr wrap="none" lIns="72000" tIns="72000" rIns="72000" bIns="72000" anchor="t" anchorCtr="0"/>
            <a:lstStyle/>
            <a:p>
              <a:pPr eaLnBrk="0" hangingPunct="0"/>
              <a:r>
                <a:rPr lang="de-DE" sz="600">
                  <a:solidFill>
                    <a:schemeClr val="bg1"/>
                  </a:solidFill>
                  <a:cs typeface="DeutscheBank" panose="020B0503020202030204" pitchFamily="34" charset="0"/>
                </a:rPr>
                <a:t>Petrol</a:t>
              </a:r>
            </a:p>
            <a:p>
              <a:r>
                <a:rPr lang="de-DE" sz="600">
                  <a:solidFill>
                    <a:schemeClr val="bg1"/>
                  </a:solidFill>
                  <a:ea typeface="DeutscheBank" panose="020B0503020202030204" pitchFamily="34" charset="0"/>
                  <a:cs typeface="DeutscheBank" panose="020B0503020202030204" pitchFamily="34" charset="0"/>
                </a:rPr>
                <a:t>36</a:t>
              </a:r>
              <a:r>
                <a:rPr kumimoji="0" lang="de-DE" sz="600" b="0" i="0" u="none" strike="noStrike" kern="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ea typeface="+mn-ea"/>
                  <a:cs typeface="+mn-cs"/>
                  <a:sym typeface="Arial"/>
                </a:rPr>
                <a:t>|</a:t>
              </a:r>
              <a:r>
                <a:rPr lang="de-DE" sz="600">
                  <a:solidFill>
                    <a:schemeClr val="bg1"/>
                  </a:solidFill>
                  <a:ea typeface="DeutscheBank" panose="020B0503020202030204" pitchFamily="34" charset="0"/>
                  <a:cs typeface="DeutscheBank" panose="020B0503020202030204" pitchFamily="34" charset="0"/>
                </a:rPr>
                <a:t>119</a:t>
              </a:r>
              <a:r>
                <a:rPr kumimoji="0" lang="de-DE" sz="600" b="0" i="0" u="none" strike="noStrike" kern="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ea typeface="+mn-ea"/>
                  <a:cs typeface="+mn-cs"/>
                  <a:sym typeface="Arial"/>
                </a:rPr>
                <a:t>|</a:t>
              </a:r>
              <a:r>
                <a:rPr lang="de-DE" sz="600">
                  <a:solidFill>
                    <a:schemeClr val="bg1"/>
                  </a:solidFill>
                  <a:ea typeface="DeutscheBank" panose="020B0503020202030204" pitchFamily="34" charset="0"/>
                  <a:cs typeface="DeutscheBank" panose="020B0503020202030204" pitchFamily="34" charset="0"/>
                </a:rPr>
                <a:t>141</a:t>
              </a:r>
            </a:p>
          </p:txBody>
        </p:sp>
        <p:sp>
          <p:nvSpPr>
            <p:cNvPr id="21" name="Rectangle 21">
              <a:extLst>
                <a:ext uri="{FF2B5EF4-FFF2-40B4-BE49-F238E27FC236}">
                  <a16:creationId xmlns:a16="http://schemas.microsoft.com/office/drawing/2014/main" id="{B2E7A16D-5D9F-9147-2A76-10DC424CE58F}"/>
                </a:ext>
              </a:extLst>
            </p:cNvPr>
            <p:cNvSpPr>
              <a:spLocks noChangeArrowheads="1"/>
            </p:cNvSpPr>
            <p:nvPr/>
          </p:nvSpPr>
          <p:spPr bwMode="ltGray">
            <a:xfrm>
              <a:off x="13166461" y="2596565"/>
              <a:ext cx="734400" cy="414000"/>
            </a:xfrm>
            <a:prstGeom prst="rect">
              <a:avLst/>
            </a:prstGeom>
            <a:solidFill>
              <a:srgbClr val="25A62D"/>
            </a:solidFill>
            <a:ln w="12700" algn="ctr">
              <a:noFill/>
              <a:round/>
              <a:headEnd/>
              <a:tailEnd/>
            </a:ln>
          </p:spPr>
          <p:txBody>
            <a:bodyPr wrap="none" lIns="72000" tIns="72000" rIns="72000" bIns="72000" anchor="t" anchorCtr="0"/>
            <a:lstStyle/>
            <a:p>
              <a:pPr eaLnBrk="0" hangingPunct="0"/>
              <a:r>
                <a:rPr lang="de-DE" sz="600">
                  <a:cs typeface="DeutscheBank" panose="020B0503020202030204" pitchFamily="34" charset="0"/>
                </a:rPr>
                <a:t>Summer Green</a:t>
              </a:r>
            </a:p>
            <a:p>
              <a:pPr>
                <a:defRPr/>
              </a:pPr>
              <a:r>
                <a:rPr lang="de-DE" sz="600">
                  <a:ea typeface="DeutscheBank" panose="020B0503020202030204" pitchFamily="34" charset="0"/>
                  <a:cs typeface="DeutscheBank" panose="020B0503020202030204" pitchFamily="34" charset="0"/>
                </a:rPr>
                <a:t>37</a:t>
              </a:r>
              <a:r>
                <a:rPr kumimoji="0" lang="de-DE" sz="6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ea typeface="+mn-ea"/>
                  <a:cs typeface="+mn-cs"/>
                  <a:sym typeface="Arial"/>
                </a:rPr>
                <a:t>|</a:t>
              </a:r>
              <a:r>
                <a:rPr lang="de-DE" sz="600">
                  <a:ea typeface="DeutscheBank" panose="020B0503020202030204" pitchFamily="34" charset="0"/>
                  <a:cs typeface="DeutscheBank" panose="020B0503020202030204" pitchFamily="34" charset="0"/>
                </a:rPr>
                <a:t>166</a:t>
              </a:r>
              <a:r>
                <a:rPr kumimoji="0" lang="de-DE" sz="6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ea typeface="+mn-ea"/>
                  <a:cs typeface="+mn-cs"/>
                  <a:sym typeface="Arial"/>
                </a:rPr>
                <a:t>|</a:t>
              </a:r>
              <a:r>
                <a:rPr lang="de-DE" sz="600">
                  <a:ea typeface="DeutscheBank" panose="020B0503020202030204" pitchFamily="34" charset="0"/>
                  <a:cs typeface="DeutscheBank" panose="020B0503020202030204" pitchFamily="34" charset="0"/>
                </a:rPr>
                <a:t>45</a:t>
              </a:r>
            </a:p>
          </p:txBody>
        </p:sp>
        <p:sp>
          <p:nvSpPr>
            <p:cNvPr id="22" name="Rectangle 22">
              <a:extLst>
                <a:ext uri="{FF2B5EF4-FFF2-40B4-BE49-F238E27FC236}">
                  <a16:creationId xmlns:a16="http://schemas.microsoft.com/office/drawing/2014/main" id="{C39B6960-C3CF-78C7-2B31-2683BDEDD204}"/>
                </a:ext>
              </a:extLst>
            </p:cNvPr>
            <p:cNvSpPr>
              <a:spLocks noChangeArrowheads="1"/>
            </p:cNvSpPr>
            <p:nvPr/>
          </p:nvSpPr>
          <p:spPr bwMode="ltGray">
            <a:xfrm>
              <a:off x="13166461" y="3069609"/>
              <a:ext cx="734400" cy="414000"/>
            </a:xfrm>
            <a:prstGeom prst="rect">
              <a:avLst/>
            </a:prstGeom>
            <a:solidFill>
              <a:srgbClr val="C9DD03"/>
            </a:solidFill>
            <a:ln w="12700" algn="ctr">
              <a:noFill/>
              <a:round/>
              <a:headEnd/>
              <a:tailEnd/>
            </a:ln>
          </p:spPr>
          <p:txBody>
            <a:bodyPr wrap="none" lIns="72000" tIns="72000" rIns="72000" bIns="72000" anchor="t" anchorCtr="0"/>
            <a:lstStyle/>
            <a:p>
              <a:pPr eaLnBrk="0" hangingPunct="0"/>
              <a:r>
                <a:rPr lang="de-DE" sz="600">
                  <a:cs typeface="DeutscheBank" panose="020B0503020202030204" pitchFamily="34" charset="0"/>
                </a:rPr>
                <a:t>Spring Green</a:t>
              </a:r>
            </a:p>
            <a:p>
              <a:pPr>
                <a:defRPr/>
              </a:pPr>
              <a:r>
                <a:rPr lang="de-DE" sz="600">
                  <a:ea typeface="DeutscheBank" panose="020B0503020202030204" pitchFamily="34" charset="0"/>
                  <a:cs typeface="DeutscheBank" panose="020B0503020202030204" pitchFamily="34" charset="0"/>
                </a:rPr>
                <a:t>201</a:t>
              </a:r>
              <a:r>
                <a:rPr kumimoji="0" lang="de-DE" sz="6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ea typeface="+mn-ea"/>
                  <a:cs typeface="+mn-cs"/>
                  <a:sym typeface="Arial"/>
                </a:rPr>
                <a:t>|</a:t>
              </a:r>
              <a:r>
                <a:rPr lang="de-DE" sz="600">
                  <a:ea typeface="DeutscheBank" panose="020B0503020202030204" pitchFamily="34" charset="0"/>
                  <a:cs typeface="DeutscheBank" panose="020B0503020202030204" pitchFamily="34" charset="0"/>
                </a:rPr>
                <a:t>221</a:t>
              </a:r>
              <a:r>
                <a:rPr kumimoji="0" lang="de-DE" sz="6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ea typeface="+mn-ea"/>
                  <a:cs typeface="+mn-cs"/>
                  <a:sym typeface="Arial"/>
                </a:rPr>
                <a:t>|</a:t>
              </a:r>
              <a:r>
                <a:rPr lang="de-DE" sz="600">
                  <a:ea typeface="DeutscheBank" panose="020B0503020202030204" pitchFamily="34" charset="0"/>
                  <a:cs typeface="DeutscheBank" panose="020B0503020202030204" pitchFamily="34" charset="0"/>
                </a:rPr>
                <a:t>3</a:t>
              </a:r>
            </a:p>
          </p:txBody>
        </p:sp>
        <p:sp>
          <p:nvSpPr>
            <p:cNvPr id="23" name="Rectangle 23">
              <a:extLst>
                <a:ext uri="{FF2B5EF4-FFF2-40B4-BE49-F238E27FC236}">
                  <a16:creationId xmlns:a16="http://schemas.microsoft.com/office/drawing/2014/main" id="{DFFCCFE5-A337-0173-E51A-08D0F211D7A7}"/>
                </a:ext>
              </a:extLst>
            </p:cNvPr>
            <p:cNvSpPr>
              <a:spLocks noChangeArrowheads="1"/>
            </p:cNvSpPr>
            <p:nvPr/>
          </p:nvSpPr>
          <p:spPr bwMode="ltGray">
            <a:xfrm>
              <a:off x="13163669" y="4015697"/>
              <a:ext cx="734400" cy="414000"/>
            </a:xfrm>
            <a:prstGeom prst="rect">
              <a:avLst/>
            </a:prstGeom>
            <a:solidFill>
              <a:srgbClr val="FFE600"/>
            </a:solidFill>
            <a:ln w="12700">
              <a:noFill/>
              <a:round/>
              <a:headEnd/>
              <a:tailEnd/>
            </a:ln>
          </p:spPr>
          <p:txBody>
            <a:bodyPr wrap="none" lIns="72000" tIns="72000" rIns="72000" bIns="72000" anchor="t" anchorCtr="0"/>
            <a:lstStyle/>
            <a:p>
              <a:pPr eaLnBrk="0" hangingPunct="0"/>
              <a:r>
                <a:rPr lang="de-DE" sz="600">
                  <a:cs typeface="DeutscheBank" panose="020B0503020202030204" pitchFamily="34" charset="0"/>
                </a:rPr>
                <a:t>Lucent Yellow</a:t>
              </a:r>
            </a:p>
            <a:p>
              <a:r>
                <a:rPr lang="de-DE" sz="600">
                  <a:ea typeface="DeutscheBank" panose="020B0503020202030204" pitchFamily="34" charset="0"/>
                  <a:cs typeface="DeutscheBank" panose="020B0503020202030204" pitchFamily="34" charset="0"/>
                </a:rPr>
                <a:t>255</a:t>
              </a:r>
              <a:r>
                <a:rPr kumimoji="0" lang="de-DE" sz="6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ea typeface="+mn-ea"/>
                  <a:cs typeface="+mn-cs"/>
                  <a:sym typeface="Arial"/>
                </a:rPr>
                <a:t>|</a:t>
              </a:r>
              <a:r>
                <a:rPr lang="de-DE" sz="600">
                  <a:ea typeface="DeutscheBank" panose="020B0503020202030204" pitchFamily="34" charset="0"/>
                  <a:cs typeface="DeutscheBank" panose="020B0503020202030204" pitchFamily="34" charset="0"/>
                </a:rPr>
                <a:t>230</a:t>
              </a:r>
              <a:r>
                <a:rPr kumimoji="0" lang="de-DE" sz="6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ea typeface="+mn-ea"/>
                  <a:cs typeface="+mn-cs"/>
                  <a:sym typeface="Arial"/>
                </a:rPr>
                <a:t>|</a:t>
              </a:r>
              <a:r>
                <a:rPr lang="de-DE" sz="600">
                  <a:ea typeface="DeutscheBank" panose="020B0503020202030204" pitchFamily="34" charset="0"/>
                  <a:cs typeface="DeutscheBank" panose="020B0503020202030204" pitchFamily="34" charset="0"/>
                </a:rPr>
                <a:t>0</a:t>
              </a:r>
            </a:p>
          </p:txBody>
        </p:sp>
        <p:sp>
          <p:nvSpPr>
            <p:cNvPr id="24" name="Rectangle 24">
              <a:extLst>
                <a:ext uri="{FF2B5EF4-FFF2-40B4-BE49-F238E27FC236}">
                  <a16:creationId xmlns:a16="http://schemas.microsoft.com/office/drawing/2014/main" id="{DDB9C1B7-F39B-0523-EB06-3C060A6D3384}"/>
                </a:ext>
              </a:extLst>
            </p:cNvPr>
            <p:cNvSpPr>
              <a:spLocks noChangeArrowheads="1"/>
            </p:cNvSpPr>
            <p:nvPr/>
          </p:nvSpPr>
          <p:spPr bwMode="ltGray">
            <a:xfrm>
              <a:off x="13166461" y="4488741"/>
              <a:ext cx="734400" cy="414000"/>
            </a:xfrm>
            <a:prstGeom prst="rect">
              <a:avLst/>
            </a:prstGeom>
            <a:solidFill>
              <a:srgbClr val="F28011"/>
            </a:solidFill>
            <a:ln w="12700" algn="ctr">
              <a:noFill/>
              <a:round/>
              <a:headEnd/>
              <a:tailEnd/>
            </a:ln>
          </p:spPr>
          <p:txBody>
            <a:bodyPr wrap="none" lIns="72000" tIns="72000" rIns="72000" bIns="72000" anchor="t" anchorCtr="0"/>
            <a:lstStyle/>
            <a:p>
              <a:pPr eaLnBrk="0" hangingPunct="0"/>
              <a:r>
                <a:rPr lang="de-DE" sz="600">
                  <a:cs typeface="DeutscheBank" panose="020B0503020202030204" pitchFamily="34" charset="0"/>
                </a:rPr>
                <a:t>Sundown Orange</a:t>
              </a:r>
            </a:p>
            <a:p>
              <a:pPr>
                <a:defRPr/>
              </a:pPr>
              <a:r>
                <a:rPr lang="de-DE" sz="600">
                  <a:ea typeface="DeutscheBank" panose="020B0503020202030204" pitchFamily="34" charset="0"/>
                  <a:cs typeface="DeutscheBank" panose="020B0503020202030204" pitchFamily="34" charset="0"/>
                </a:rPr>
                <a:t>242</a:t>
              </a:r>
              <a:r>
                <a:rPr kumimoji="0" lang="de-DE" sz="6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ea typeface="+mn-ea"/>
                  <a:cs typeface="+mn-cs"/>
                  <a:sym typeface="Arial"/>
                </a:rPr>
                <a:t>|</a:t>
              </a:r>
              <a:r>
                <a:rPr lang="de-DE" sz="600">
                  <a:ea typeface="DeutscheBank" panose="020B0503020202030204" pitchFamily="34" charset="0"/>
                  <a:cs typeface="DeutscheBank" panose="020B0503020202030204" pitchFamily="34" charset="0"/>
                </a:rPr>
                <a:t>128</a:t>
              </a:r>
              <a:r>
                <a:rPr kumimoji="0" lang="de-DE" sz="6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ea typeface="+mn-ea"/>
                  <a:cs typeface="+mn-cs"/>
                  <a:sym typeface="Arial"/>
                </a:rPr>
                <a:t>|</a:t>
              </a:r>
              <a:r>
                <a:rPr lang="de-DE" sz="600">
                  <a:ea typeface="DeutscheBank" panose="020B0503020202030204" pitchFamily="34" charset="0"/>
                  <a:cs typeface="DeutscheBank" panose="020B0503020202030204" pitchFamily="34" charset="0"/>
                </a:rPr>
                <a:t>17</a:t>
              </a:r>
            </a:p>
          </p:txBody>
        </p:sp>
        <p:sp>
          <p:nvSpPr>
            <p:cNvPr id="25" name="TwoC_TitleL">
              <a:extLst>
                <a:ext uri="{FF2B5EF4-FFF2-40B4-BE49-F238E27FC236}">
                  <a16:creationId xmlns:a16="http://schemas.microsoft.com/office/drawing/2014/main" id="{BD6EE3DE-C341-81CF-261A-451737F41C8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3166461" y="1294566"/>
              <a:ext cx="739908" cy="323165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square" lIns="0" tIns="0" rIns="0" bIns="0" anchor="b" anchorCtr="0">
              <a:prstTxWarp prst="textNoShape">
                <a:avLst/>
              </a:prstTxWarp>
              <a:spAutoFit/>
            </a:bodyPr>
            <a:lstStyle/>
            <a:p>
              <a:r>
                <a:rPr lang="de-DE" sz="1050" b="1">
                  <a:solidFill>
                    <a:srgbClr val="1E2A78"/>
                  </a:solidFill>
                  <a:latin typeface="+mn-lt"/>
                  <a:ea typeface="DeutscheBank" panose="020B0503020202030204" pitchFamily="34" charset="0"/>
                  <a:cs typeface="DeutscheBank" panose="020B0503020202030204" pitchFamily="34" charset="0"/>
                </a:rPr>
                <a:t>Akzent-farben</a:t>
              </a:r>
            </a:p>
          </p:txBody>
        </p:sp>
        <p:sp>
          <p:nvSpPr>
            <p:cNvPr id="26" name="Rechteck 10">
              <a:extLst>
                <a:ext uri="{FF2B5EF4-FFF2-40B4-BE49-F238E27FC236}">
                  <a16:creationId xmlns:a16="http://schemas.microsoft.com/office/drawing/2014/main" id="{CF297C02-7518-CFBD-2E31-7F9FC3F9C87D}"/>
                </a:ext>
              </a:extLst>
            </p:cNvPr>
            <p:cNvSpPr>
              <a:spLocks/>
            </p:cNvSpPr>
            <p:nvPr userDrawn="1"/>
          </p:nvSpPr>
          <p:spPr>
            <a:xfrm>
              <a:off x="13163669" y="6380922"/>
              <a:ext cx="734400" cy="414000"/>
            </a:xfrm>
            <a:prstGeom prst="rect">
              <a:avLst/>
            </a:prstGeom>
            <a:solidFill>
              <a:srgbClr val="C18EBD"/>
            </a:solidFill>
            <a:ln w="12700" algn="ctr">
              <a:noFill/>
              <a:round/>
              <a:headEnd/>
              <a:tailEnd/>
            </a:ln>
          </p:spPr>
          <p:txBody>
            <a:bodyPr wrap="none" lIns="72000" tIns="72000" rIns="72000" bIns="72000" anchor="t" anchorCtr="0"/>
            <a:lstStyle/>
            <a:p>
              <a:pPr eaLnBrk="0" hangingPunct="0"/>
              <a:r>
                <a:rPr lang="de-DE" sz="600">
                  <a:cs typeface="DeutscheBank" panose="020B0503020202030204" pitchFamily="34" charset="0"/>
                </a:rPr>
                <a:t>Light Violet</a:t>
              </a:r>
            </a:p>
            <a:p>
              <a:pPr>
                <a:defRPr/>
              </a:pPr>
              <a:r>
                <a:rPr lang="de-DE" sz="600">
                  <a:ea typeface="DeutscheBank" panose="020B0503020202030204" pitchFamily="34" charset="0"/>
                  <a:cs typeface="DeutscheBank" panose="020B0503020202030204" pitchFamily="34" charset="0"/>
                </a:rPr>
                <a:t>193</a:t>
              </a:r>
              <a:r>
                <a:rPr kumimoji="0" lang="de-DE" sz="6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ea typeface="+mn-ea"/>
                  <a:cs typeface="+mn-cs"/>
                  <a:sym typeface="Arial"/>
                </a:rPr>
                <a:t>|</a:t>
              </a:r>
              <a:r>
                <a:rPr lang="de-DE" sz="600">
                  <a:ea typeface="DeutscheBank" panose="020B0503020202030204" pitchFamily="34" charset="0"/>
                  <a:cs typeface="DeutscheBank" panose="020B0503020202030204" pitchFamily="34" charset="0"/>
                </a:rPr>
                <a:t>142</a:t>
              </a:r>
              <a:r>
                <a:rPr kumimoji="0" lang="de-DE" sz="6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ea typeface="+mn-ea"/>
                  <a:cs typeface="+mn-cs"/>
                  <a:sym typeface="Arial"/>
                </a:rPr>
                <a:t>|</a:t>
              </a:r>
              <a:r>
                <a:rPr lang="de-DE" sz="600">
                  <a:ea typeface="DeutscheBank" panose="020B0503020202030204" pitchFamily="34" charset="0"/>
                  <a:cs typeface="DeutscheBank" panose="020B0503020202030204" pitchFamily="34" charset="0"/>
                </a:rPr>
                <a:t>189</a:t>
              </a:r>
            </a:p>
          </p:txBody>
        </p:sp>
        <p:sp>
          <p:nvSpPr>
            <p:cNvPr id="27" name="Rechteck 10">
              <a:extLst>
                <a:ext uri="{FF2B5EF4-FFF2-40B4-BE49-F238E27FC236}">
                  <a16:creationId xmlns:a16="http://schemas.microsoft.com/office/drawing/2014/main" id="{8D000229-2E7F-224B-7CA0-31550AA99D18}"/>
                </a:ext>
              </a:extLst>
            </p:cNvPr>
            <p:cNvSpPr>
              <a:spLocks/>
            </p:cNvSpPr>
            <p:nvPr userDrawn="1"/>
          </p:nvSpPr>
          <p:spPr>
            <a:xfrm>
              <a:off x="13163669" y="5434829"/>
              <a:ext cx="734400" cy="414000"/>
            </a:xfrm>
            <a:prstGeom prst="rect">
              <a:avLst/>
            </a:prstGeom>
            <a:solidFill>
              <a:srgbClr val="D4065D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72000" rIns="72000" bIns="72000" rtlCol="0" anchor="t" anchorCtr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de-DE" sz="600" b="0" i="0" u="none" strike="noStrike" kern="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ea typeface="+mn-ea"/>
                  <a:cs typeface="+mn-cs"/>
                  <a:sym typeface="Arial"/>
                </a:rPr>
                <a:t>Rubine Red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de-DE" sz="600" b="0" i="0" u="none" strike="noStrike" kern="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ea typeface="+mn-ea"/>
                  <a:cs typeface="+mn-cs"/>
                  <a:sym typeface="Arial"/>
                </a:rPr>
                <a:t>212|6|93</a:t>
              </a:r>
            </a:p>
          </p:txBody>
        </p:sp>
        <p:sp>
          <p:nvSpPr>
            <p:cNvPr id="28" name="Rectangle 14">
              <a:extLst>
                <a:ext uri="{FF2B5EF4-FFF2-40B4-BE49-F238E27FC236}">
                  <a16:creationId xmlns:a16="http://schemas.microsoft.com/office/drawing/2014/main" id="{98C0DA5E-F2A1-D567-F636-1BFAB956EE96}"/>
                </a:ext>
              </a:extLst>
            </p:cNvPr>
            <p:cNvSpPr>
              <a:spLocks noChangeArrowheads="1"/>
            </p:cNvSpPr>
            <p:nvPr userDrawn="1"/>
          </p:nvSpPr>
          <p:spPr bwMode="ltGray">
            <a:xfrm>
              <a:off x="13163669" y="4961785"/>
              <a:ext cx="734400" cy="414000"/>
            </a:xfrm>
            <a:prstGeom prst="rect">
              <a:avLst/>
            </a:prstGeom>
            <a:solidFill>
              <a:srgbClr val="E7001D"/>
            </a:solidFill>
            <a:ln w="12700">
              <a:noFill/>
              <a:round/>
              <a:headEnd/>
              <a:tailEnd/>
            </a:ln>
          </p:spPr>
          <p:txBody>
            <a:bodyPr wrap="none" lIns="72000" tIns="72000" rIns="72000" bIns="72000" anchor="t" anchorCtr="0"/>
            <a:lstStyle/>
            <a:p>
              <a:pPr eaLnBrk="0" hangingPunct="0"/>
              <a:r>
                <a:rPr lang="de-DE" sz="600">
                  <a:solidFill>
                    <a:schemeClr val="bg1"/>
                  </a:solidFill>
                  <a:cs typeface="DeutscheBank" panose="020B0503020202030204" pitchFamily="34" charset="0"/>
                </a:rPr>
                <a:t>Bright Red</a:t>
              </a:r>
            </a:p>
            <a:p>
              <a:r>
                <a:rPr lang="de-DE" sz="600">
                  <a:solidFill>
                    <a:schemeClr val="bg1"/>
                  </a:solidFill>
                  <a:ea typeface="DeutscheBank" panose="020B0503020202030204" pitchFamily="34" charset="0"/>
                  <a:cs typeface="DeutscheBank" panose="020B0503020202030204" pitchFamily="34" charset="0"/>
                </a:rPr>
                <a:t>231</a:t>
              </a:r>
              <a:r>
                <a:rPr kumimoji="0" lang="de-DE" sz="600" b="0" i="0" u="none" strike="noStrike" kern="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ea typeface="+mn-ea"/>
                  <a:cs typeface="+mn-cs"/>
                  <a:sym typeface="Arial"/>
                </a:rPr>
                <a:t>|</a:t>
              </a:r>
              <a:r>
                <a:rPr lang="de-DE" sz="600">
                  <a:solidFill>
                    <a:schemeClr val="bg1"/>
                  </a:solidFill>
                  <a:ea typeface="DeutscheBank" panose="020B0503020202030204" pitchFamily="34" charset="0"/>
                  <a:cs typeface="DeutscheBank" panose="020B0503020202030204" pitchFamily="34" charset="0"/>
                </a:rPr>
                <a:t>0</a:t>
              </a:r>
              <a:r>
                <a:rPr kumimoji="0" lang="de-DE" sz="600" b="0" i="0" u="none" strike="noStrike" kern="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ea typeface="+mn-ea"/>
                  <a:cs typeface="+mn-cs"/>
                  <a:sym typeface="Arial"/>
                </a:rPr>
                <a:t>|</a:t>
              </a:r>
              <a:r>
                <a:rPr lang="de-DE" sz="600">
                  <a:solidFill>
                    <a:schemeClr val="bg1"/>
                  </a:solidFill>
                  <a:ea typeface="DeutscheBank" panose="020B0503020202030204" pitchFamily="34" charset="0"/>
                  <a:cs typeface="DeutscheBank" panose="020B0503020202030204" pitchFamily="34" charset="0"/>
                </a:rPr>
                <a:t>29</a:t>
              </a:r>
            </a:p>
          </p:txBody>
        </p:sp>
        <p:sp>
          <p:nvSpPr>
            <p:cNvPr id="29" name="Rectangle 15">
              <a:extLst>
                <a:ext uri="{FF2B5EF4-FFF2-40B4-BE49-F238E27FC236}">
                  <a16:creationId xmlns:a16="http://schemas.microsoft.com/office/drawing/2014/main" id="{BB955F4D-E8DF-29B0-D332-8AA447DA1805}"/>
                </a:ext>
              </a:extLst>
            </p:cNvPr>
            <p:cNvSpPr>
              <a:spLocks noChangeArrowheads="1"/>
            </p:cNvSpPr>
            <p:nvPr userDrawn="1"/>
          </p:nvSpPr>
          <p:spPr bwMode="ltGray">
            <a:xfrm>
              <a:off x="13163669" y="5907873"/>
              <a:ext cx="734400" cy="414000"/>
            </a:xfrm>
            <a:prstGeom prst="rect">
              <a:avLst/>
            </a:prstGeom>
            <a:solidFill>
              <a:srgbClr val="452061"/>
            </a:solidFill>
            <a:ln w="12700" algn="ctr">
              <a:noFill/>
              <a:round/>
              <a:headEnd/>
              <a:tailEnd/>
            </a:ln>
          </p:spPr>
          <p:txBody>
            <a:bodyPr wrap="none" lIns="72000" tIns="72000" rIns="72000" bIns="72000" anchor="t" anchorCtr="0"/>
            <a:lstStyle/>
            <a:p>
              <a:pPr eaLnBrk="0" hangingPunct="0"/>
              <a:r>
                <a:rPr lang="de-DE" sz="600">
                  <a:solidFill>
                    <a:schemeClr val="bg1"/>
                  </a:solidFill>
                  <a:cs typeface="DeutscheBank" panose="020B0503020202030204" pitchFamily="34" charset="0"/>
                </a:rPr>
                <a:t>Night Violet</a:t>
              </a:r>
            </a:p>
            <a:p>
              <a:pPr>
                <a:defRPr/>
              </a:pPr>
              <a:r>
                <a:rPr lang="de-DE" sz="600">
                  <a:solidFill>
                    <a:schemeClr val="bg1"/>
                  </a:solidFill>
                  <a:ea typeface="DeutscheBank" panose="020B0503020202030204" pitchFamily="34" charset="0"/>
                  <a:cs typeface="DeutscheBank" panose="020B0503020202030204" pitchFamily="34" charset="0"/>
                </a:rPr>
                <a:t>69</a:t>
              </a:r>
              <a:r>
                <a:rPr kumimoji="0" lang="de-DE" sz="600" b="0" i="0" u="none" strike="noStrike" kern="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ea typeface="+mn-ea"/>
                  <a:cs typeface="+mn-cs"/>
                  <a:sym typeface="Arial"/>
                </a:rPr>
                <a:t>|</a:t>
              </a:r>
              <a:r>
                <a:rPr lang="de-DE" sz="600">
                  <a:solidFill>
                    <a:schemeClr val="bg1"/>
                  </a:solidFill>
                  <a:ea typeface="DeutscheBank" panose="020B0503020202030204" pitchFamily="34" charset="0"/>
                  <a:cs typeface="DeutscheBank" panose="020B0503020202030204" pitchFamily="34" charset="0"/>
                </a:rPr>
                <a:t>32</a:t>
              </a:r>
              <a:r>
                <a:rPr kumimoji="0" lang="de-DE" sz="600" b="0" i="0" u="none" strike="noStrike" kern="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ea typeface="+mn-ea"/>
                  <a:cs typeface="+mn-cs"/>
                  <a:sym typeface="Arial"/>
                </a:rPr>
                <a:t>|</a:t>
              </a:r>
              <a:r>
                <a:rPr lang="de-DE" sz="600">
                  <a:solidFill>
                    <a:schemeClr val="bg1"/>
                  </a:solidFill>
                  <a:ea typeface="DeutscheBank" panose="020B0503020202030204" pitchFamily="34" charset="0"/>
                  <a:cs typeface="DeutscheBank" panose="020B0503020202030204" pitchFamily="34" charset="0"/>
                </a:rPr>
                <a:t>97</a:t>
              </a:r>
            </a:p>
          </p:txBody>
        </p:sp>
      </p:grpSp>
      <p:sp>
        <p:nvSpPr>
          <p:cNvPr id="33" name="Rechteck 32">
            <a:extLst>
              <a:ext uri="{FF2B5EF4-FFF2-40B4-BE49-F238E27FC236}">
                <a16:creationId xmlns:a16="http://schemas.microsoft.com/office/drawing/2014/main" id="{591EFB31-90C8-391B-47FE-86F9666081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2475345" y="1126321"/>
            <a:ext cx="2352116" cy="232807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4" name="Content Placeholder 5">
            <a:extLst>
              <a:ext uri="{FF2B5EF4-FFF2-40B4-BE49-F238E27FC236}">
                <a16:creationId xmlns:a16="http://schemas.microsoft.com/office/drawing/2014/main" id="{950D31F1-366F-745C-94D4-60D9B7782E8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/>
          </p:cNvSpPr>
          <p:nvPr userDrawn="1"/>
        </p:nvSpPr>
        <p:spPr>
          <a:xfrm>
            <a:off x="-2259698" y="1594098"/>
            <a:ext cx="2056409" cy="1655985"/>
          </a:xfrm>
          <a:prstGeom prst="rect">
            <a:avLst/>
          </a:prstGeom>
          <a:ln w="6350">
            <a:noFill/>
          </a:ln>
        </p:spPr>
        <p:txBody>
          <a:bodyPr lIns="0" tIns="0" rIns="0" bIns="0"/>
          <a:lstStyle>
            <a:lvl1pPr algn="l" rtl="0" eaLnBrk="1" fontAlgn="base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1600" b="0" kern="1200" baseline="0">
                <a:solidFill>
                  <a:schemeClr val="tx1"/>
                </a:solidFill>
                <a:latin typeface="+mn-lt"/>
                <a:ea typeface="ＭＳ Ｐゴシック" pitchFamily="-109" charset="-128"/>
                <a:cs typeface="ＭＳ Ｐゴシック" pitchFamily="-109" charset="-128"/>
              </a:defRPr>
            </a:lvl1pPr>
            <a:lvl2pPr marL="0" indent="0" algn="l" rtl="0" eaLnBrk="1" fontAlgn="base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None/>
              <a:defRPr sz="1600" kern="1200" baseline="0">
                <a:solidFill>
                  <a:srgbClr val="1E2A78"/>
                </a:solidFill>
                <a:latin typeface="+mn-lt"/>
                <a:ea typeface="ＭＳ Ｐゴシック" pitchFamily="-109" charset="-128"/>
              </a:defRPr>
            </a:lvl2pPr>
            <a:lvl3pPr marL="215900" indent="-215900" algn="l" rtl="0" eaLnBrk="1" fontAlgn="base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600" kern="1200" baseline="0">
                <a:solidFill>
                  <a:schemeClr val="tx1"/>
                </a:solidFill>
                <a:latin typeface="+mn-lt"/>
                <a:ea typeface="DeutscheBank" panose="020B0503020202030204" pitchFamily="34" charset="0"/>
                <a:cs typeface="DeutscheBank" panose="020B0503020202030204" pitchFamily="34" charset="0"/>
              </a:defRPr>
            </a:lvl3pPr>
            <a:lvl4pPr marL="432000" indent="-216000" algn="l" rtl="0" eaLnBrk="1" fontAlgn="base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200" kern="1200" baseline="0">
                <a:solidFill>
                  <a:schemeClr val="tx1"/>
                </a:solidFill>
                <a:latin typeface="+mn-lt"/>
                <a:ea typeface="ＭＳ Ｐゴシック" pitchFamily="-109" charset="-128"/>
              </a:defRPr>
            </a:lvl4pPr>
            <a:lvl5pPr marL="647700" indent="-216000" algn="l" rtl="0" eaLnBrk="1" fontAlgn="base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100" kern="1200" baseline="0">
                <a:solidFill>
                  <a:schemeClr val="tx1"/>
                </a:solidFill>
                <a:latin typeface="+mn-lt"/>
                <a:ea typeface="ＭＳ Ｐゴシック" pitchFamily="-109" charset="-128"/>
              </a:defRPr>
            </a:lvl5pPr>
            <a:lvl6pPr marL="0" indent="0" algn="l" rtl="0" eaLnBrk="1" fontAlgn="base" hangingPunct="1">
              <a:spcBef>
                <a:spcPct val="10000"/>
              </a:spcBef>
              <a:spcAft>
                <a:spcPct val="10000"/>
              </a:spcAft>
              <a:buClr>
                <a:schemeClr val="tx2"/>
              </a:buClr>
              <a:buFont typeface="Arial" panose="020B0604020202020204" pitchFamily="34" charset="0"/>
              <a:buNone/>
              <a:defRPr sz="1000" u="none">
                <a:solidFill>
                  <a:schemeClr val="tx1"/>
                </a:solidFill>
                <a:latin typeface="+mn-lt"/>
              </a:defRPr>
            </a:lvl6pPr>
            <a:lvl7pPr marL="0" indent="0" algn="l" rtl="0" eaLnBrk="1" fontAlgn="base" hangingPunct="1">
              <a:spcBef>
                <a:spcPct val="10000"/>
              </a:spcBef>
              <a:spcAft>
                <a:spcPct val="10000"/>
              </a:spcAft>
              <a:buClr>
                <a:schemeClr val="tx2"/>
              </a:buClr>
              <a:buFont typeface="Arial" panose="020B0604020202020204" pitchFamily="34" charset="0"/>
              <a:buNone/>
              <a:defRPr sz="800">
                <a:solidFill>
                  <a:schemeClr val="tx1"/>
                </a:solidFill>
                <a:latin typeface="+mn-lt"/>
              </a:defRPr>
            </a:lvl7pPr>
            <a:lvl8pPr marL="2089914" indent="-177461" algn="l" rtl="0" eaLnBrk="1" fontAlgn="base" hangingPunct="1">
              <a:spcBef>
                <a:spcPct val="10000"/>
              </a:spcBef>
              <a:spcAft>
                <a:spcPct val="10000"/>
              </a:spcAft>
              <a:buClr>
                <a:schemeClr val="tx2"/>
              </a:buClr>
              <a:buFont typeface="Arial" charset="0"/>
              <a:buChar char="-"/>
              <a:defRPr sz="1356">
                <a:solidFill>
                  <a:schemeClr val="tx1"/>
                </a:solidFill>
                <a:latin typeface="+mn-lt"/>
              </a:defRPr>
            </a:lvl8pPr>
            <a:lvl9pPr marL="2546242" indent="-177461" algn="l" rtl="0" eaLnBrk="1" fontAlgn="base" hangingPunct="1">
              <a:spcBef>
                <a:spcPct val="10000"/>
              </a:spcBef>
              <a:spcAft>
                <a:spcPct val="10000"/>
              </a:spcAft>
              <a:buClr>
                <a:schemeClr val="tx2"/>
              </a:buClr>
              <a:buFont typeface="Arial" charset="0"/>
              <a:buChar char="-"/>
              <a:defRPr sz="1356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de-DE" noProof="0"/>
              <a:t>Erste Ebene, 16 </a:t>
            </a:r>
            <a:r>
              <a:rPr lang="de-DE" noProof="0" err="1"/>
              <a:t>pt</a:t>
            </a:r>
            <a:endParaRPr lang="de-DE" noProof="0"/>
          </a:p>
          <a:p>
            <a:pPr lvl="1"/>
            <a:r>
              <a:rPr lang="de-DE" noProof="0"/>
              <a:t>Zweite Ebene, 16 </a:t>
            </a:r>
            <a:r>
              <a:rPr lang="de-DE" noProof="0" err="1"/>
              <a:t>pt</a:t>
            </a:r>
            <a:endParaRPr lang="de-DE" noProof="0"/>
          </a:p>
          <a:p>
            <a:pPr lvl="2"/>
            <a:r>
              <a:rPr lang="de-DE" noProof="0"/>
              <a:t>Dritte Ebene, 16 </a:t>
            </a:r>
            <a:r>
              <a:rPr lang="de-DE" noProof="0" err="1"/>
              <a:t>pt</a:t>
            </a:r>
            <a:endParaRPr lang="de-DE" noProof="0"/>
          </a:p>
          <a:p>
            <a:pPr lvl="3"/>
            <a:r>
              <a:rPr lang="de-DE" noProof="0"/>
              <a:t>Vierte Ebene, 12 </a:t>
            </a:r>
            <a:r>
              <a:rPr lang="de-DE" noProof="0" err="1"/>
              <a:t>pt</a:t>
            </a:r>
            <a:endParaRPr lang="de-DE" noProof="0"/>
          </a:p>
          <a:p>
            <a:pPr lvl="4"/>
            <a:r>
              <a:rPr lang="de-DE" noProof="0"/>
              <a:t>Fünfte Ebene, 11pt</a:t>
            </a:r>
          </a:p>
          <a:p>
            <a:pPr lvl="5"/>
            <a:r>
              <a:rPr lang="de-DE" noProof="0"/>
              <a:t>Sechste Ebene, Fußzeile, 10 </a:t>
            </a:r>
            <a:r>
              <a:rPr lang="de-DE" noProof="0" err="1"/>
              <a:t>pt</a:t>
            </a:r>
            <a:endParaRPr lang="de-DE" noProof="0"/>
          </a:p>
          <a:p>
            <a:pPr lvl="6"/>
            <a:r>
              <a:rPr lang="de-DE" noProof="0"/>
              <a:t>Siebte Ebene, Fußzeile, 8 </a:t>
            </a:r>
            <a:r>
              <a:rPr lang="de-DE" noProof="0" err="1"/>
              <a:t>pt</a:t>
            </a:r>
            <a:endParaRPr lang="de-DE"/>
          </a:p>
        </p:txBody>
      </p:sp>
      <p:sp>
        <p:nvSpPr>
          <p:cNvPr id="35" name="TwoC_TitleL">
            <a:extLst>
              <a:ext uri="{FF2B5EF4-FFF2-40B4-BE49-F238E27FC236}">
                <a16:creationId xmlns:a16="http://schemas.microsoft.com/office/drawing/2014/main" id="{6B4EBEFB-5068-F34B-B795-F2CFBDEF63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-2259697" y="1376363"/>
            <a:ext cx="1695768" cy="16158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square" lIns="0" tIns="0" rIns="0" bIns="0" anchor="t" anchorCtr="0">
            <a:prstTxWarp prst="textNoShape">
              <a:avLst/>
            </a:prstTxWarp>
            <a:spAutoFit/>
          </a:bodyPr>
          <a:lstStyle/>
          <a:p>
            <a:r>
              <a:rPr lang="en-GB" sz="1050" b="1">
                <a:solidFill>
                  <a:srgbClr val="1E2A78"/>
                </a:solidFill>
                <a:latin typeface="+mn-lt"/>
                <a:ea typeface="DeutscheBank" panose="020B0503020202030204" pitchFamily="34" charset="0"/>
                <a:cs typeface="DeutscheBank" panose="020B0503020202030204" pitchFamily="34" charset="0"/>
              </a:rPr>
              <a:t>Standard-Textformate</a:t>
            </a:r>
          </a:p>
        </p:txBody>
      </p:sp>
    </p:spTree>
    <p:extLst>
      <p:ext uri="{BB962C8B-B14F-4D97-AF65-F5344CB8AC3E}">
        <p14:creationId xmlns:p14="http://schemas.microsoft.com/office/powerpoint/2010/main" val="25020699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54" r:id="rId2"/>
    <p:sldLayoutId id="2147483656" r:id="rId3"/>
    <p:sldLayoutId id="2147483657" r:id="rId4"/>
    <p:sldLayoutId id="2147483659" r:id="rId5"/>
    <p:sldLayoutId id="2147483666" r:id="rId6"/>
    <p:sldLayoutId id="2147483661" r:id="rId7"/>
    <p:sldLayoutId id="2147483662" r:id="rId8"/>
    <p:sldLayoutId id="2147483685" r:id="rId9"/>
    <p:sldLayoutId id="2147483686" r:id="rId10"/>
    <p:sldLayoutId id="2147483663" r:id="rId11"/>
    <p:sldLayoutId id="2147483665" r:id="rId12"/>
    <p:sldLayoutId id="2147483709" r:id="rId13"/>
    <p:sldLayoutId id="2147483710" r:id="rId14"/>
    <p:sldLayoutId id="2147483711" r:id="rId15"/>
  </p:sldLayoutIdLst>
  <p:transition>
    <p:wipe dir="r"/>
  </p:transition>
  <p:hf hdr="0" dt="0"/>
  <p:txStyles>
    <p:titleStyle>
      <a:lvl1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tabLst/>
        <a:defRPr sz="1900" b="1" kern="1200" baseline="0">
          <a:solidFill>
            <a:srgbClr val="1E2A78"/>
          </a:solidFill>
          <a:latin typeface="+mj-lt"/>
          <a:ea typeface="DeutscheBank" panose="020B0503020202030204" pitchFamily="34" charset="0"/>
          <a:cs typeface="DeutscheBank" panose="020B0503020202030204" pitchFamily="34" charset="0"/>
        </a:defRPr>
      </a:lvl1pPr>
      <a:lvl2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352">
          <a:solidFill>
            <a:schemeClr val="tx1"/>
          </a:solidFill>
          <a:latin typeface="Arial" charset="0"/>
          <a:ea typeface="ＭＳ Ｐゴシック" pitchFamily="34" charset="-128"/>
          <a:cs typeface="ＭＳ Ｐゴシック" pitchFamily="-109" charset="-128"/>
        </a:defRPr>
      </a:lvl2pPr>
      <a:lvl3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352">
          <a:solidFill>
            <a:schemeClr val="tx1"/>
          </a:solidFill>
          <a:latin typeface="Arial" charset="0"/>
          <a:ea typeface="ＭＳ Ｐゴシック" pitchFamily="34" charset="-128"/>
          <a:cs typeface="ＭＳ Ｐゴシック" pitchFamily="-109" charset="-128"/>
        </a:defRPr>
      </a:lvl3pPr>
      <a:lvl4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352">
          <a:solidFill>
            <a:schemeClr val="tx1"/>
          </a:solidFill>
          <a:latin typeface="Arial" charset="0"/>
          <a:ea typeface="ＭＳ Ｐゴシック" pitchFamily="34" charset="-128"/>
          <a:cs typeface="ＭＳ Ｐゴシック" pitchFamily="-109" charset="-128"/>
        </a:defRPr>
      </a:lvl4pPr>
      <a:lvl5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352">
          <a:solidFill>
            <a:schemeClr val="tx1"/>
          </a:solidFill>
          <a:latin typeface="Arial" charset="0"/>
          <a:ea typeface="ＭＳ Ｐゴシック" pitchFamily="34" charset="-128"/>
          <a:cs typeface="ＭＳ Ｐゴシック" pitchFamily="-109" charset="-128"/>
        </a:defRPr>
      </a:lvl5pPr>
      <a:lvl6pPr marL="456327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tabLst>
          <a:tab pos="665477" algn="l"/>
        </a:tabLst>
        <a:defRPr sz="2352" b="1">
          <a:solidFill>
            <a:schemeClr val="tx1"/>
          </a:solidFill>
          <a:latin typeface="Arial" charset="0"/>
        </a:defRPr>
      </a:lvl6pPr>
      <a:lvl7pPr marL="912655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tabLst>
          <a:tab pos="665477" algn="l"/>
        </a:tabLst>
        <a:defRPr sz="2352" b="1">
          <a:solidFill>
            <a:schemeClr val="tx1"/>
          </a:solidFill>
          <a:latin typeface="Arial" charset="0"/>
        </a:defRPr>
      </a:lvl7pPr>
      <a:lvl8pPr marL="1368982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tabLst>
          <a:tab pos="665477" algn="l"/>
        </a:tabLst>
        <a:defRPr sz="2352" b="1">
          <a:solidFill>
            <a:schemeClr val="tx1"/>
          </a:solidFill>
          <a:latin typeface="Arial" charset="0"/>
        </a:defRPr>
      </a:lvl8pPr>
      <a:lvl9pPr marL="1825306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tabLst>
          <a:tab pos="665477" algn="l"/>
        </a:tabLst>
        <a:defRPr sz="2352" b="1">
          <a:solidFill>
            <a:schemeClr val="tx1"/>
          </a:solidFill>
          <a:latin typeface="Arial" charset="0"/>
        </a:defRPr>
      </a:lvl9pPr>
    </p:titleStyle>
    <p:bodyStyle>
      <a:lvl1pPr algn="l" rtl="0" eaLnBrk="1" fontAlgn="base" hangingPunct="1">
        <a:lnSpc>
          <a:spcPct val="100000"/>
        </a:lnSpc>
        <a:spcBef>
          <a:spcPts val="0"/>
        </a:spcBef>
        <a:spcAft>
          <a:spcPts val="0"/>
        </a:spcAft>
        <a:defRPr sz="1600" b="0" kern="1200" baseline="0">
          <a:solidFill>
            <a:schemeClr val="tx1"/>
          </a:solidFill>
          <a:latin typeface="+mn-lt"/>
          <a:ea typeface="ＭＳ Ｐゴシック" pitchFamily="-109" charset="-128"/>
          <a:cs typeface="ＭＳ Ｐゴシック" pitchFamily="-109" charset="-128"/>
        </a:defRPr>
      </a:lvl1pPr>
      <a:lvl2pPr marL="0" indent="0" algn="l" rtl="0" eaLnBrk="1" fontAlgn="base" hangingPunct="1">
        <a:lnSpc>
          <a:spcPct val="100000"/>
        </a:lnSpc>
        <a:spcBef>
          <a:spcPts val="0"/>
        </a:spcBef>
        <a:spcAft>
          <a:spcPts val="0"/>
        </a:spcAft>
        <a:buFont typeface="Symbol" panose="05050102010706020507" pitchFamily="18" charset="2"/>
        <a:buNone/>
        <a:defRPr sz="1600" kern="1200" baseline="0">
          <a:solidFill>
            <a:srgbClr val="1E2A78"/>
          </a:solidFill>
          <a:latin typeface="+mn-lt"/>
          <a:ea typeface="ＭＳ Ｐゴシック" pitchFamily="-109" charset="-128"/>
        </a:defRPr>
      </a:lvl2pPr>
      <a:lvl3pPr marL="215900" indent="-215900" algn="l" rtl="0" eaLnBrk="1" fontAlgn="base" hangingPunct="1">
        <a:lnSpc>
          <a:spcPct val="100000"/>
        </a:lnSpc>
        <a:spcBef>
          <a:spcPts val="500"/>
        </a:spcBef>
        <a:spcAft>
          <a:spcPts val="0"/>
        </a:spcAft>
        <a:buFont typeface="Symbol" panose="05050102010706020507" pitchFamily="18" charset="2"/>
        <a:buChar char="-"/>
        <a:defRPr sz="1600" kern="1200" baseline="0">
          <a:solidFill>
            <a:schemeClr val="tx1"/>
          </a:solidFill>
          <a:latin typeface="+mn-lt"/>
          <a:ea typeface="DeutscheBank" panose="020B0503020202030204" pitchFamily="34" charset="0"/>
          <a:cs typeface="DeutscheBank" panose="020B0503020202030204" pitchFamily="34" charset="0"/>
        </a:defRPr>
      </a:lvl3pPr>
      <a:lvl4pPr marL="432000" indent="-216000" algn="l" rtl="0" eaLnBrk="1" fontAlgn="base" hangingPunct="1">
        <a:lnSpc>
          <a:spcPct val="100000"/>
        </a:lnSpc>
        <a:spcBef>
          <a:spcPts val="500"/>
        </a:spcBef>
        <a:spcAft>
          <a:spcPts val="0"/>
        </a:spcAft>
        <a:buFont typeface="Symbol" panose="05050102010706020507" pitchFamily="18" charset="2"/>
        <a:buChar char="-"/>
        <a:defRPr sz="1200" kern="1200" baseline="0">
          <a:solidFill>
            <a:schemeClr val="tx1"/>
          </a:solidFill>
          <a:latin typeface="+mn-lt"/>
          <a:ea typeface="ＭＳ Ｐゴシック" pitchFamily="-109" charset="-128"/>
        </a:defRPr>
      </a:lvl4pPr>
      <a:lvl5pPr marL="647700" indent="-216000" algn="l" rtl="0" eaLnBrk="1" fontAlgn="base" hangingPunct="1">
        <a:lnSpc>
          <a:spcPct val="100000"/>
        </a:lnSpc>
        <a:spcBef>
          <a:spcPts val="500"/>
        </a:spcBef>
        <a:spcAft>
          <a:spcPts val="0"/>
        </a:spcAft>
        <a:buFont typeface="Symbol" panose="05050102010706020507" pitchFamily="18" charset="2"/>
        <a:buChar char="-"/>
        <a:defRPr sz="1100" kern="1200" baseline="0">
          <a:solidFill>
            <a:schemeClr val="tx1"/>
          </a:solidFill>
          <a:latin typeface="+mn-lt"/>
          <a:ea typeface="ＭＳ Ｐゴシック" pitchFamily="-109" charset="-128"/>
        </a:defRPr>
      </a:lvl5pPr>
      <a:lvl6pPr marL="0" indent="0" algn="l" rtl="0" eaLnBrk="1" fontAlgn="base" hangingPunct="1">
        <a:spcBef>
          <a:spcPct val="10000"/>
        </a:spcBef>
        <a:spcAft>
          <a:spcPct val="10000"/>
        </a:spcAft>
        <a:buClr>
          <a:schemeClr val="tx2"/>
        </a:buClr>
        <a:buFont typeface="Arial" panose="020B0604020202020204" pitchFamily="34" charset="0"/>
        <a:buNone/>
        <a:defRPr sz="1000" u="none">
          <a:solidFill>
            <a:schemeClr val="tx1"/>
          </a:solidFill>
          <a:latin typeface="+mn-lt"/>
        </a:defRPr>
      </a:lvl6pPr>
      <a:lvl7pPr marL="0" indent="0" algn="l" rtl="0" eaLnBrk="1" fontAlgn="base" hangingPunct="1">
        <a:spcBef>
          <a:spcPct val="10000"/>
        </a:spcBef>
        <a:spcAft>
          <a:spcPct val="10000"/>
        </a:spcAft>
        <a:buClr>
          <a:schemeClr val="tx2"/>
        </a:buClr>
        <a:buFont typeface="Arial" panose="020B0604020202020204" pitchFamily="34" charset="0"/>
        <a:buNone/>
        <a:defRPr sz="800">
          <a:solidFill>
            <a:schemeClr val="tx1"/>
          </a:solidFill>
          <a:latin typeface="+mn-lt"/>
        </a:defRPr>
      </a:lvl7pPr>
      <a:lvl8pPr marL="2089914" indent="-177461" algn="l" rtl="0" eaLnBrk="1" fontAlgn="base" hangingPunct="1">
        <a:spcBef>
          <a:spcPct val="10000"/>
        </a:spcBef>
        <a:spcAft>
          <a:spcPct val="10000"/>
        </a:spcAft>
        <a:buClr>
          <a:schemeClr val="tx2"/>
        </a:buClr>
        <a:buFont typeface="Arial" charset="0"/>
        <a:buChar char="-"/>
        <a:defRPr sz="1356">
          <a:solidFill>
            <a:schemeClr val="tx1"/>
          </a:solidFill>
          <a:latin typeface="+mn-lt"/>
        </a:defRPr>
      </a:lvl8pPr>
      <a:lvl9pPr marL="2546242" indent="-177461" algn="l" rtl="0" eaLnBrk="1" fontAlgn="base" hangingPunct="1">
        <a:spcBef>
          <a:spcPct val="10000"/>
        </a:spcBef>
        <a:spcAft>
          <a:spcPct val="10000"/>
        </a:spcAft>
        <a:buClr>
          <a:schemeClr val="tx2"/>
        </a:buClr>
        <a:buFont typeface="Arial" charset="0"/>
        <a:buChar char="-"/>
        <a:defRPr sz="1356"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912655" rtl="0" eaLnBrk="1" latinLnBrk="0" hangingPunct="1">
        <a:defRPr sz="1809" kern="1200">
          <a:solidFill>
            <a:schemeClr val="tx1"/>
          </a:solidFill>
          <a:latin typeface="+mn-lt"/>
          <a:ea typeface="+mn-ea"/>
          <a:cs typeface="+mn-cs"/>
        </a:defRPr>
      </a:lvl1pPr>
      <a:lvl2pPr marL="456327" algn="l" defTabSz="912655" rtl="0" eaLnBrk="1" latinLnBrk="0" hangingPunct="1">
        <a:defRPr sz="1809" kern="1200">
          <a:solidFill>
            <a:schemeClr val="tx1"/>
          </a:solidFill>
          <a:latin typeface="+mn-lt"/>
          <a:ea typeface="+mn-ea"/>
          <a:cs typeface="+mn-cs"/>
        </a:defRPr>
      </a:lvl2pPr>
      <a:lvl3pPr marL="912655" algn="l" defTabSz="912655" rtl="0" eaLnBrk="1" latinLnBrk="0" hangingPunct="1">
        <a:defRPr sz="1809" kern="1200">
          <a:solidFill>
            <a:schemeClr val="tx1"/>
          </a:solidFill>
          <a:latin typeface="+mn-lt"/>
          <a:ea typeface="+mn-ea"/>
          <a:cs typeface="+mn-cs"/>
        </a:defRPr>
      </a:lvl3pPr>
      <a:lvl4pPr marL="1368982" algn="l" defTabSz="912655" rtl="0" eaLnBrk="1" latinLnBrk="0" hangingPunct="1">
        <a:defRPr sz="1809" kern="1200">
          <a:solidFill>
            <a:schemeClr val="tx1"/>
          </a:solidFill>
          <a:latin typeface="+mn-lt"/>
          <a:ea typeface="+mn-ea"/>
          <a:cs typeface="+mn-cs"/>
        </a:defRPr>
      </a:lvl4pPr>
      <a:lvl5pPr marL="1825306" algn="l" defTabSz="912655" rtl="0" eaLnBrk="1" latinLnBrk="0" hangingPunct="1">
        <a:defRPr sz="1809" kern="1200">
          <a:solidFill>
            <a:schemeClr val="tx1"/>
          </a:solidFill>
          <a:latin typeface="+mn-lt"/>
          <a:ea typeface="+mn-ea"/>
          <a:cs typeface="+mn-cs"/>
        </a:defRPr>
      </a:lvl5pPr>
      <a:lvl6pPr marL="2281635" algn="l" defTabSz="912655" rtl="0" eaLnBrk="1" latinLnBrk="0" hangingPunct="1">
        <a:defRPr sz="1809" kern="1200">
          <a:solidFill>
            <a:schemeClr val="tx1"/>
          </a:solidFill>
          <a:latin typeface="+mn-lt"/>
          <a:ea typeface="+mn-ea"/>
          <a:cs typeface="+mn-cs"/>
        </a:defRPr>
      </a:lvl6pPr>
      <a:lvl7pPr marL="2737962" algn="l" defTabSz="912655" rtl="0" eaLnBrk="1" latinLnBrk="0" hangingPunct="1">
        <a:defRPr sz="1809" kern="1200">
          <a:solidFill>
            <a:schemeClr val="tx1"/>
          </a:solidFill>
          <a:latin typeface="+mn-lt"/>
          <a:ea typeface="+mn-ea"/>
          <a:cs typeface="+mn-cs"/>
        </a:defRPr>
      </a:lvl7pPr>
      <a:lvl8pPr marL="3194288" algn="l" defTabSz="912655" rtl="0" eaLnBrk="1" latinLnBrk="0" hangingPunct="1">
        <a:defRPr sz="1809" kern="1200">
          <a:solidFill>
            <a:schemeClr val="tx1"/>
          </a:solidFill>
          <a:latin typeface="+mn-lt"/>
          <a:ea typeface="+mn-ea"/>
          <a:cs typeface="+mn-cs"/>
        </a:defRPr>
      </a:lvl8pPr>
      <a:lvl9pPr marL="3650615" algn="l" defTabSz="912655" rtl="0" eaLnBrk="1" latinLnBrk="0" hangingPunct="1">
        <a:defRPr sz="180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1" pos="7401" userDrawn="1">
          <p15:clr>
            <a:srgbClr val="F26B43"/>
          </p15:clr>
        </p15:guide>
        <p15:guide id="13" orient="horz" pos="278" userDrawn="1">
          <p15:clr>
            <a:srgbClr val="F26B43"/>
          </p15:clr>
        </p15:guide>
        <p15:guide id="17" orient="horz" pos="572" userDrawn="1">
          <p15:clr>
            <a:srgbClr val="F26B43"/>
          </p15:clr>
        </p15:guide>
        <p15:guide id="18" orient="horz" pos="4042" userDrawn="1">
          <p15:clr>
            <a:srgbClr val="F26B43"/>
          </p15:clr>
        </p15:guide>
        <p15:guide id="21" orient="horz" pos="3906" userDrawn="1">
          <p15:clr>
            <a:srgbClr val="F26B43"/>
          </p15:clr>
        </p15:guide>
        <p15:guide id="23" orient="horz" pos="867" userDrawn="1">
          <p15:clr>
            <a:srgbClr val="F26B43"/>
          </p15:clr>
        </p15:guide>
        <p15:guide id="24" pos="3840" userDrawn="1">
          <p15:clr>
            <a:srgbClr val="F26B43"/>
          </p15:clr>
        </p15:guide>
        <p15:guide id="25" orient="horz" pos="2387" userDrawn="1">
          <p15:clr>
            <a:srgbClr val="F26B43"/>
          </p15:clr>
        </p15:guide>
        <p15:guide id="26" pos="279" userDrawn="1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hink-cell data - do not delete" hidden="1">
            <a:extLst>
              <a:ext uri="{FF2B5EF4-FFF2-40B4-BE49-F238E27FC236}">
                <a16:creationId xmlns:a16="http://schemas.microsoft.com/office/drawing/2014/main" id="{70B8442C-D867-83E1-6A9F-E78DEE7BBF15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4"/>
            </p:custDataLst>
            <p:extLst>
              <p:ext uri="{D42A27DB-BD31-4B8C-83A1-F6EECF244321}">
                <p14:modId xmlns:p14="http://schemas.microsoft.com/office/powerpoint/2010/main" val="363274381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cell Folie" r:id="rId15" imgW="411" imgH="411" progId="TCLayout.ActiveDocument.1">
                  <p:embed/>
                </p:oleObj>
              </mc:Choice>
              <mc:Fallback>
                <p:oleObj name="thinkcell Folie" r:id="rId15" imgW="411" imgH="411" progId="TCLayout.ActiveDocument.1">
                  <p:embed/>
                  <p:pic>
                    <p:nvPicPr>
                      <p:cNvPr id="2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70B8442C-D867-83E1-6A9F-E78DEE7BBF1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Title Placeholder 12">
            <a:extLst>
              <a:ext uri="{FF2B5EF4-FFF2-40B4-BE49-F238E27FC236}">
                <a16:creationId xmlns:a16="http://schemas.microsoft.com/office/drawing/2014/main" id="{6D0F29C5-DBFE-A152-158C-D0CDDDF0A1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2912" y="442800"/>
            <a:ext cx="10332000" cy="468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de-DE" noProof="0"/>
              <a:t>Folientitel bearbeiten</a:t>
            </a:r>
            <a:endParaRPr lang="de-DE"/>
          </a:p>
        </p:txBody>
      </p:sp>
      <p:sp>
        <p:nvSpPr>
          <p:cNvPr id="12" name="Grafik 9">
            <a:extLst>
              <a:ext uri="{FF2B5EF4-FFF2-40B4-BE49-F238E27FC236}">
                <a16:creationId xmlns:a16="http://schemas.microsoft.com/office/drawing/2014/main" id="{B29001C1-63DA-2119-A100-853E4B7B6C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 userDrawn="1"/>
        </p:nvSpPr>
        <p:spPr>
          <a:xfrm>
            <a:off x="11282400" y="441325"/>
            <a:ext cx="468000" cy="468000"/>
          </a:xfrm>
          <a:custGeom>
            <a:avLst/>
            <a:gdLst>
              <a:gd name="connsiteX0" fmla="*/ 385667 w 2699994"/>
              <a:gd name="connsiteY0" fmla="*/ 2314346 h 2700004"/>
              <a:gd name="connsiteX1" fmla="*/ 2314146 w 2699994"/>
              <a:gd name="connsiteY1" fmla="*/ 2314346 h 2700004"/>
              <a:gd name="connsiteX2" fmla="*/ 2314146 w 2699994"/>
              <a:gd name="connsiteY2" fmla="*/ 385658 h 2700004"/>
              <a:gd name="connsiteX3" fmla="*/ 385667 w 2699994"/>
              <a:gd name="connsiteY3" fmla="*/ 385658 h 2700004"/>
              <a:gd name="connsiteX4" fmla="*/ 385667 w 2699994"/>
              <a:gd name="connsiteY4" fmla="*/ 2314346 h 2700004"/>
              <a:gd name="connsiteX5" fmla="*/ 0 w 2699994"/>
              <a:gd name="connsiteY5" fmla="*/ 0 h 2700004"/>
              <a:gd name="connsiteX6" fmla="*/ 2699995 w 2699994"/>
              <a:gd name="connsiteY6" fmla="*/ 0 h 2700004"/>
              <a:gd name="connsiteX7" fmla="*/ 2699995 w 2699994"/>
              <a:gd name="connsiteY7" fmla="*/ 2700004 h 2700004"/>
              <a:gd name="connsiteX8" fmla="*/ 0 w 2699994"/>
              <a:gd name="connsiteY8" fmla="*/ 2700004 h 2700004"/>
              <a:gd name="connsiteX9" fmla="*/ 0 w 2699994"/>
              <a:gd name="connsiteY9" fmla="*/ 0 h 2700004"/>
              <a:gd name="connsiteX10" fmla="*/ 582549 w 2699994"/>
              <a:gd name="connsiteY10" fmla="*/ 2051971 h 2700004"/>
              <a:gd name="connsiteX11" fmla="*/ 1635709 w 2699994"/>
              <a:gd name="connsiteY11" fmla="*/ 648033 h 2700004"/>
              <a:gd name="connsiteX12" fmla="*/ 2117874 w 2699994"/>
              <a:gd name="connsiteY12" fmla="*/ 648033 h 2700004"/>
              <a:gd name="connsiteX13" fmla="*/ 1064714 w 2699994"/>
              <a:gd name="connsiteY13" fmla="*/ 2051971 h 2700004"/>
              <a:gd name="connsiteX14" fmla="*/ 582549 w 2699994"/>
              <a:gd name="connsiteY14" fmla="*/ 2051971 h 27000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2699994" h="2700004">
                <a:moveTo>
                  <a:pt x="385667" y="2314346"/>
                </a:moveTo>
                <a:lnTo>
                  <a:pt x="2314146" y="2314346"/>
                </a:lnTo>
                <a:lnTo>
                  <a:pt x="2314146" y="385658"/>
                </a:lnTo>
                <a:lnTo>
                  <a:pt x="385667" y="385658"/>
                </a:lnTo>
                <a:lnTo>
                  <a:pt x="385667" y="2314346"/>
                </a:lnTo>
                <a:close/>
                <a:moveTo>
                  <a:pt x="0" y="0"/>
                </a:moveTo>
                <a:lnTo>
                  <a:pt x="2699995" y="0"/>
                </a:lnTo>
                <a:lnTo>
                  <a:pt x="2699995" y="2700004"/>
                </a:lnTo>
                <a:lnTo>
                  <a:pt x="0" y="2700004"/>
                </a:lnTo>
                <a:lnTo>
                  <a:pt x="0" y="0"/>
                </a:lnTo>
                <a:close/>
                <a:moveTo>
                  <a:pt x="582549" y="2051971"/>
                </a:moveTo>
                <a:lnTo>
                  <a:pt x="1635709" y="648033"/>
                </a:lnTo>
                <a:lnTo>
                  <a:pt x="2117874" y="648033"/>
                </a:lnTo>
                <a:lnTo>
                  <a:pt x="1064714" y="2051971"/>
                </a:lnTo>
                <a:lnTo>
                  <a:pt x="582549" y="2051971"/>
                </a:ln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de-DE" sz="2400">
              <a:latin typeface="+mn-lt"/>
              <a:cs typeface="DeutscheBank" panose="020B0503020202030204" pitchFamily="34" charset="0"/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E665C97-7830-49FC-9697-6D19DA82176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44000" y="1376363"/>
            <a:ext cx="11304000" cy="4824412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de-DE" noProof="0"/>
              <a:t>Text bearbeiten</a:t>
            </a:r>
          </a:p>
          <a:p>
            <a:pPr lvl="1"/>
            <a:r>
              <a:rPr lang="de-DE" noProof="0"/>
              <a:t>Zweite Ebene</a:t>
            </a:r>
          </a:p>
          <a:p>
            <a:pPr lvl="2"/>
            <a:r>
              <a:rPr lang="de-DE" noProof="0"/>
              <a:t>Dritte Ebene</a:t>
            </a:r>
          </a:p>
          <a:p>
            <a:pPr lvl="3"/>
            <a:r>
              <a:rPr lang="de-DE" noProof="0"/>
              <a:t>Vierte Ebene</a:t>
            </a:r>
          </a:p>
          <a:p>
            <a:pPr lvl="4"/>
            <a:r>
              <a:rPr lang="de-DE" noProof="0"/>
              <a:t>Fünfte Ebene</a:t>
            </a:r>
          </a:p>
          <a:p>
            <a:pPr lvl="5"/>
            <a:r>
              <a:rPr lang="de-DE" noProof="0"/>
              <a:t>Fußzeile</a:t>
            </a:r>
          </a:p>
          <a:p>
            <a:pPr lvl="6"/>
            <a:r>
              <a:rPr lang="de-DE" noProof="0"/>
              <a:t>Fußzeile</a:t>
            </a:r>
          </a:p>
        </p:txBody>
      </p:sp>
      <p:sp>
        <p:nvSpPr>
          <p:cNvPr id="6" name="Rechteck 5">
            <a:extLst>
              <a:ext uri="{FF2B5EF4-FFF2-40B4-BE49-F238E27FC236}">
                <a16:creationId xmlns:a16="http://schemas.microsoft.com/office/drawing/2014/main" id="{76EDBBC0-08FC-4FF5-93D8-319C27CD84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42911" y="6416675"/>
            <a:ext cx="2412000" cy="144000"/>
          </a:xfrm>
          <a:prstGeom prst="rect">
            <a:avLst/>
          </a:prstGeom>
        </p:spPr>
        <p:txBody>
          <a:bodyPr wrap="none" lIns="0" tIns="0" rIns="0" bIns="0" anchor="t" anchorCtr="0">
            <a:noAutofit/>
          </a:bodyPr>
          <a:lstStyle/>
          <a:p>
            <a:pPr marL="0" indent="0">
              <a:lnSpc>
                <a:spcPts val="1067"/>
              </a:lnSpc>
              <a:defRPr/>
            </a:pPr>
            <a:r>
              <a:rPr lang="de-DE" sz="1000" b="1" noProof="1">
                <a:solidFill>
                  <a:schemeClr val="tx1"/>
                </a:solidFill>
                <a:latin typeface="+mn-lt"/>
                <a:ea typeface="DeutscheBank" panose="020B0503020202030204" pitchFamily="34" charset="0"/>
                <a:cs typeface="DeutscheBank" panose="020B0503020202030204" pitchFamily="34" charset="0"/>
              </a:rPr>
              <a:t>Deutsche Bank </a:t>
            </a:r>
            <a:r>
              <a:rPr lang="de-DE" sz="1000" noProof="1">
                <a:solidFill>
                  <a:schemeClr val="tx1"/>
                </a:solidFill>
                <a:latin typeface="+mn-lt"/>
                <a:ea typeface="DeutscheBank" panose="020B0503020202030204" pitchFamily="34" charset="0"/>
                <a:cs typeface="DeutscheBank" panose="020B0503020202030204" pitchFamily="34" charset="0"/>
              </a:rPr>
              <a:t>Geschäftsbereich </a:t>
            </a:r>
            <a:endParaRPr lang="de-DE" sz="1000" b="1" noProof="1">
              <a:solidFill>
                <a:schemeClr val="tx1"/>
              </a:solidFill>
              <a:latin typeface="+mn-lt"/>
              <a:ea typeface="DeutscheBank" panose="020B0503020202030204" pitchFamily="34" charset="0"/>
              <a:cs typeface="DeutscheBank" panose="020B0503020202030204" pitchFamily="34" charset="0"/>
            </a:endParaRPr>
          </a:p>
        </p:txBody>
      </p:sp>
      <p:sp>
        <p:nvSpPr>
          <p:cNvPr id="77" name="Fußzeilenplatzhalter 4">
            <a:extLst>
              <a:ext uri="{FF2B5EF4-FFF2-40B4-BE49-F238E27FC236}">
                <a16:creationId xmlns:a16="http://schemas.microsoft.com/office/drawing/2014/main" id="{A5C96581-5545-7DE9-1453-85A427BE0AD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388400" y="6415200"/>
            <a:ext cx="6352752" cy="144270"/>
          </a:xfrm>
          <a:prstGeom prst="rect">
            <a:avLst/>
          </a:prstGeom>
        </p:spPr>
        <p:txBody>
          <a:bodyPr vert="horz" wrap="none" lIns="0" tIns="0" rIns="0" bIns="0" rtlCol="0" anchor="ctr">
            <a:noAutofit/>
          </a:bodyPr>
          <a:lstStyle>
            <a:lvl1pPr algn="ctr">
              <a:lnSpc>
                <a:spcPts val="1057"/>
              </a:lnSpc>
              <a:defRPr lang="en-GB" sz="1000" b="0" kern="1200">
                <a:solidFill>
                  <a:schemeClr val="tx1"/>
                </a:solidFill>
                <a:latin typeface="+mn-lt"/>
                <a:ea typeface="DeutscheBank" panose="020B0503020202030204" pitchFamily="34" charset="0"/>
                <a:cs typeface="DeutscheBank" panose="020B0503020202030204" pitchFamily="34" charset="0"/>
              </a:defRPr>
            </a:lvl1pPr>
          </a:lstStyle>
          <a:p>
            <a:pPr algn="l">
              <a:lnSpc>
                <a:spcPts val="1067"/>
              </a:lnSpc>
            </a:pPr>
            <a:r>
              <a:rPr lang="de-DE"/>
              <a:t>Datum, Ort, Name des Sprechers, Name der Veranstaltung</a:t>
            </a:r>
          </a:p>
        </p:txBody>
      </p:sp>
      <p:sp>
        <p:nvSpPr>
          <p:cNvPr id="76" name="Foliennummernplatzhalter 1">
            <a:extLst>
              <a:ext uri="{FF2B5EF4-FFF2-40B4-BE49-F238E27FC236}">
                <a16:creationId xmlns:a16="http://schemas.microsoft.com/office/drawing/2014/main" id="{AF98B474-826B-4C81-B070-A57ECC4212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741937" y="6416675"/>
            <a:ext cx="1007151" cy="144000"/>
          </a:xfrm>
          <a:prstGeom prst="rect">
            <a:avLst/>
          </a:prstGeom>
        </p:spPr>
        <p:txBody>
          <a:bodyPr vert="horz" wrap="none" lIns="0" tIns="0" rIns="0" bIns="0" rtlCol="0" anchor="t" anchorCtr="0">
            <a:noAutofit/>
          </a:bodyPr>
          <a:lstStyle>
            <a:lvl1pPr algn="r">
              <a:lnSpc>
                <a:spcPts val="1067"/>
              </a:lnSpc>
              <a:defRPr sz="1000">
                <a:solidFill>
                  <a:schemeClr val="tx1"/>
                </a:solidFill>
                <a:latin typeface="+mn-lt"/>
                <a:ea typeface="DeutscheBank" panose="020B0503020202030204" pitchFamily="34" charset="0"/>
                <a:cs typeface="DeutscheBank" panose="020B0503020202030204" pitchFamily="34" charset="0"/>
              </a:defRPr>
            </a:lvl1pPr>
          </a:lstStyle>
          <a:p>
            <a:fld id="{D71DA9FD-6EF8-4CC5-AF9B-B6159B5B937C}" type="slidenum">
              <a:rPr lang="en-GB" noProof="1" smtClean="0"/>
              <a:pPr/>
              <a:t>‹#›</a:t>
            </a:fld>
            <a:endParaRPr lang="en-GB" noProof="1"/>
          </a:p>
        </p:txBody>
      </p:sp>
      <p:sp>
        <p:nvSpPr>
          <p:cNvPr id="5" name="Rechteck 4">
            <a:extLst>
              <a:ext uri="{FF2B5EF4-FFF2-40B4-BE49-F238E27FC236}">
                <a16:creationId xmlns:a16="http://schemas.microsoft.com/office/drawing/2014/main" id="{DBC2F615-1652-D7BF-7394-AE561BB741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2475345" y="1126321"/>
            <a:ext cx="2352116" cy="232807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7" name="Content Placeholder 5">
            <a:extLst>
              <a:ext uri="{FF2B5EF4-FFF2-40B4-BE49-F238E27FC236}">
                <a16:creationId xmlns:a16="http://schemas.microsoft.com/office/drawing/2014/main" id="{6BF351A5-20F8-F828-09E7-607435A81B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/>
          </p:cNvSpPr>
          <p:nvPr userDrawn="1"/>
        </p:nvSpPr>
        <p:spPr>
          <a:xfrm>
            <a:off x="-2259698" y="1594098"/>
            <a:ext cx="2056409" cy="1655985"/>
          </a:xfrm>
          <a:prstGeom prst="rect">
            <a:avLst/>
          </a:prstGeom>
          <a:ln w="6350">
            <a:noFill/>
          </a:ln>
        </p:spPr>
        <p:txBody>
          <a:bodyPr lIns="0" tIns="0" rIns="0" bIns="0"/>
          <a:lstStyle>
            <a:lvl1pPr algn="l" rtl="0" eaLnBrk="1" fontAlgn="base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1600" b="0" kern="1200" baseline="0">
                <a:solidFill>
                  <a:schemeClr val="tx1"/>
                </a:solidFill>
                <a:latin typeface="+mn-lt"/>
                <a:ea typeface="ＭＳ Ｐゴシック" pitchFamily="-109" charset="-128"/>
                <a:cs typeface="ＭＳ Ｐゴシック" pitchFamily="-109" charset="-128"/>
              </a:defRPr>
            </a:lvl1pPr>
            <a:lvl2pPr marL="0" indent="0" algn="l" rtl="0" eaLnBrk="1" fontAlgn="base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None/>
              <a:defRPr sz="1600" kern="1200" baseline="0">
                <a:solidFill>
                  <a:srgbClr val="1E2A78"/>
                </a:solidFill>
                <a:latin typeface="+mn-lt"/>
                <a:ea typeface="ＭＳ Ｐゴシック" pitchFamily="-109" charset="-128"/>
              </a:defRPr>
            </a:lvl2pPr>
            <a:lvl3pPr marL="215900" indent="-215900" algn="l" rtl="0" eaLnBrk="1" fontAlgn="base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600" kern="1200" baseline="0">
                <a:solidFill>
                  <a:schemeClr val="tx1"/>
                </a:solidFill>
                <a:latin typeface="+mn-lt"/>
                <a:ea typeface="DeutscheBank" panose="020B0503020202030204" pitchFamily="34" charset="0"/>
                <a:cs typeface="DeutscheBank" panose="020B0503020202030204" pitchFamily="34" charset="0"/>
              </a:defRPr>
            </a:lvl3pPr>
            <a:lvl4pPr marL="432000" indent="-216000" algn="l" rtl="0" eaLnBrk="1" fontAlgn="base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200" kern="1200" baseline="0">
                <a:solidFill>
                  <a:schemeClr val="tx1"/>
                </a:solidFill>
                <a:latin typeface="+mn-lt"/>
                <a:ea typeface="ＭＳ Ｐゴシック" pitchFamily="-109" charset="-128"/>
              </a:defRPr>
            </a:lvl4pPr>
            <a:lvl5pPr marL="647700" indent="-216000" algn="l" rtl="0" eaLnBrk="1" fontAlgn="base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100" kern="1200" baseline="0">
                <a:solidFill>
                  <a:schemeClr val="tx1"/>
                </a:solidFill>
                <a:latin typeface="+mn-lt"/>
                <a:ea typeface="ＭＳ Ｐゴシック" pitchFamily="-109" charset="-128"/>
              </a:defRPr>
            </a:lvl5pPr>
            <a:lvl6pPr marL="0" indent="0" algn="l" rtl="0" eaLnBrk="1" fontAlgn="base" hangingPunct="1">
              <a:spcBef>
                <a:spcPct val="10000"/>
              </a:spcBef>
              <a:spcAft>
                <a:spcPct val="10000"/>
              </a:spcAft>
              <a:buClr>
                <a:schemeClr val="tx2"/>
              </a:buClr>
              <a:buFont typeface="Arial" panose="020B0604020202020204" pitchFamily="34" charset="0"/>
              <a:buNone/>
              <a:defRPr sz="1000" u="none">
                <a:solidFill>
                  <a:schemeClr val="tx1"/>
                </a:solidFill>
                <a:latin typeface="+mn-lt"/>
              </a:defRPr>
            </a:lvl6pPr>
            <a:lvl7pPr marL="0" indent="0" algn="l" rtl="0" eaLnBrk="1" fontAlgn="base" hangingPunct="1">
              <a:spcBef>
                <a:spcPct val="10000"/>
              </a:spcBef>
              <a:spcAft>
                <a:spcPct val="10000"/>
              </a:spcAft>
              <a:buClr>
                <a:schemeClr val="tx2"/>
              </a:buClr>
              <a:buFont typeface="Arial" panose="020B0604020202020204" pitchFamily="34" charset="0"/>
              <a:buNone/>
              <a:defRPr sz="800">
                <a:solidFill>
                  <a:schemeClr val="tx1"/>
                </a:solidFill>
                <a:latin typeface="+mn-lt"/>
              </a:defRPr>
            </a:lvl7pPr>
            <a:lvl8pPr marL="2089914" indent="-177461" algn="l" rtl="0" eaLnBrk="1" fontAlgn="base" hangingPunct="1">
              <a:spcBef>
                <a:spcPct val="10000"/>
              </a:spcBef>
              <a:spcAft>
                <a:spcPct val="10000"/>
              </a:spcAft>
              <a:buClr>
                <a:schemeClr val="tx2"/>
              </a:buClr>
              <a:buFont typeface="Arial" charset="0"/>
              <a:buChar char="-"/>
              <a:defRPr sz="1356">
                <a:solidFill>
                  <a:schemeClr val="tx1"/>
                </a:solidFill>
                <a:latin typeface="+mn-lt"/>
              </a:defRPr>
            </a:lvl8pPr>
            <a:lvl9pPr marL="2546242" indent="-177461" algn="l" rtl="0" eaLnBrk="1" fontAlgn="base" hangingPunct="1">
              <a:spcBef>
                <a:spcPct val="10000"/>
              </a:spcBef>
              <a:spcAft>
                <a:spcPct val="10000"/>
              </a:spcAft>
              <a:buClr>
                <a:schemeClr val="tx2"/>
              </a:buClr>
              <a:buFont typeface="Arial" charset="0"/>
              <a:buChar char="-"/>
              <a:defRPr sz="1356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de-DE" noProof="0"/>
              <a:t>Erste Ebene, 16 </a:t>
            </a:r>
            <a:r>
              <a:rPr lang="de-DE" noProof="0" err="1"/>
              <a:t>pt</a:t>
            </a:r>
            <a:endParaRPr lang="de-DE" noProof="0"/>
          </a:p>
          <a:p>
            <a:pPr lvl="1"/>
            <a:r>
              <a:rPr lang="de-DE" noProof="0">
                <a:solidFill>
                  <a:srgbClr val="34A6DC"/>
                </a:solidFill>
              </a:rPr>
              <a:t>Zweite Ebene, 16 </a:t>
            </a:r>
            <a:r>
              <a:rPr lang="de-DE" noProof="0" err="1">
                <a:solidFill>
                  <a:srgbClr val="34A6DC"/>
                </a:solidFill>
              </a:rPr>
              <a:t>pt</a:t>
            </a:r>
            <a:endParaRPr lang="de-DE" noProof="0">
              <a:solidFill>
                <a:srgbClr val="34A6DC"/>
              </a:solidFill>
            </a:endParaRPr>
          </a:p>
          <a:p>
            <a:pPr lvl="2"/>
            <a:r>
              <a:rPr lang="de-DE" noProof="0"/>
              <a:t>Dritte Ebene, 16 </a:t>
            </a:r>
            <a:r>
              <a:rPr lang="de-DE" noProof="0" err="1"/>
              <a:t>pt</a:t>
            </a:r>
            <a:endParaRPr lang="de-DE" noProof="0"/>
          </a:p>
          <a:p>
            <a:pPr lvl="3"/>
            <a:r>
              <a:rPr lang="de-DE" noProof="0"/>
              <a:t>Vierte Ebene, 12 </a:t>
            </a:r>
            <a:r>
              <a:rPr lang="de-DE" noProof="0" err="1"/>
              <a:t>pt</a:t>
            </a:r>
            <a:endParaRPr lang="de-DE" noProof="0"/>
          </a:p>
          <a:p>
            <a:pPr lvl="4"/>
            <a:r>
              <a:rPr lang="de-DE" noProof="0"/>
              <a:t>Fünfte Ebene, 11pt</a:t>
            </a:r>
          </a:p>
          <a:p>
            <a:pPr lvl="5"/>
            <a:r>
              <a:rPr lang="de-DE" noProof="0"/>
              <a:t>Sechste Ebene, Fußzeile, 10 </a:t>
            </a:r>
            <a:r>
              <a:rPr lang="de-DE" noProof="0" err="1"/>
              <a:t>pt</a:t>
            </a:r>
            <a:endParaRPr lang="de-DE" noProof="0"/>
          </a:p>
          <a:p>
            <a:pPr lvl="6"/>
            <a:r>
              <a:rPr lang="de-DE" noProof="0"/>
              <a:t>Siebte Ebene, Fußzeile, 8 </a:t>
            </a:r>
            <a:r>
              <a:rPr lang="de-DE" noProof="0" err="1"/>
              <a:t>pt</a:t>
            </a:r>
            <a:endParaRPr lang="de-DE"/>
          </a:p>
        </p:txBody>
      </p:sp>
      <p:sp>
        <p:nvSpPr>
          <p:cNvPr id="8" name="TwoC_TitleL">
            <a:extLst>
              <a:ext uri="{FF2B5EF4-FFF2-40B4-BE49-F238E27FC236}">
                <a16:creationId xmlns:a16="http://schemas.microsoft.com/office/drawing/2014/main" id="{8D2EF7D1-DC14-0621-4432-A257B9B989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-2259697" y="1376363"/>
            <a:ext cx="1695768" cy="16158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square" lIns="0" tIns="0" rIns="0" bIns="0" anchor="t" anchorCtr="0">
            <a:prstTxWarp prst="textNoShape">
              <a:avLst/>
            </a:prstTxWarp>
            <a:spAutoFit/>
          </a:bodyPr>
          <a:lstStyle/>
          <a:p>
            <a:r>
              <a:rPr lang="en-GB" sz="1050" b="1">
                <a:solidFill>
                  <a:srgbClr val="34A6DC"/>
                </a:solidFill>
                <a:latin typeface="+mn-lt"/>
                <a:ea typeface="DeutscheBank" panose="020B0503020202030204" pitchFamily="34" charset="0"/>
                <a:cs typeface="DeutscheBank" panose="020B0503020202030204" pitchFamily="34" charset="0"/>
              </a:rPr>
              <a:t>Standard-Textformate</a:t>
            </a:r>
          </a:p>
        </p:txBody>
      </p:sp>
      <p:grpSp>
        <p:nvGrpSpPr>
          <p:cNvPr id="99" name="Gruppieren 98">
            <a:extLst>
              <a:ext uri="{FF2B5EF4-FFF2-40B4-BE49-F238E27FC236}">
                <a16:creationId xmlns:a16="http://schemas.microsoft.com/office/drawing/2014/main" id="{AAC39A72-74E8-CC84-DDB6-CE31F94DA7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12313055" y="1241844"/>
            <a:ext cx="1642918" cy="5616156"/>
            <a:chOff x="12313055" y="1241844"/>
            <a:chExt cx="1642918" cy="5616156"/>
          </a:xfrm>
        </p:grpSpPr>
        <p:sp>
          <p:nvSpPr>
            <p:cNvPr id="78" name="Rechteck 77">
              <a:extLst>
                <a:ext uri="{FF2B5EF4-FFF2-40B4-BE49-F238E27FC236}">
                  <a16:creationId xmlns:a16="http://schemas.microsoft.com/office/drawing/2014/main" id="{58BE615D-72F1-4BB2-56D5-8EBD828403F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12313055" y="1241844"/>
              <a:ext cx="1642918" cy="5616156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>
                <a:solidFill>
                  <a:schemeClr val="tx1"/>
                </a:solidFill>
              </a:endParaRPr>
            </a:p>
          </p:txBody>
        </p:sp>
        <p:sp>
          <p:nvSpPr>
            <p:cNvPr id="79" name="Rechteck 6">
              <a:extLst>
                <a:ext uri="{FF2B5EF4-FFF2-40B4-BE49-F238E27FC236}">
                  <a16:creationId xmlns:a16="http://schemas.microsoft.com/office/drawing/2014/main" id="{FB265543-4B16-D4A9-C4CA-939BF8257ED8}"/>
                </a:ext>
              </a:extLst>
            </p:cNvPr>
            <p:cNvSpPr>
              <a:spLocks/>
            </p:cNvSpPr>
            <p:nvPr/>
          </p:nvSpPr>
          <p:spPr>
            <a:xfrm>
              <a:off x="12369685" y="1650477"/>
              <a:ext cx="734400" cy="414000"/>
            </a:xfrm>
            <a:prstGeom prst="rect">
              <a:avLst/>
            </a:prstGeom>
            <a:solidFill>
              <a:srgbClr val="1E2A78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72000" rIns="72000" bIns="72000" rtlCol="0" anchor="t" anchorCtr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de-DE" sz="6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+mn-ea"/>
                  <a:cs typeface="+mn-cs"/>
                  <a:sym typeface="Arial"/>
                </a:rPr>
                <a:t>Deep Blue</a:t>
              </a:r>
              <a:br>
                <a:rPr kumimoji="0" lang="de-DE" sz="6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+mn-ea"/>
                  <a:cs typeface="+mn-cs"/>
                  <a:sym typeface="Arial"/>
                </a:rPr>
              </a:br>
              <a:r>
                <a:rPr kumimoji="0" lang="de-DE" sz="6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+mn-ea"/>
                  <a:cs typeface="+mn-cs"/>
                  <a:sym typeface="Arial"/>
                </a:rPr>
                <a:t>30|42|120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de-DE" sz="6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  <a:cs typeface="+mn-cs"/>
                <a:sym typeface="Arial"/>
              </a:endParaRPr>
            </a:p>
          </p:txBody>
        </p:sp>
        <p:sp>
          <p:nvSpPr>
            <p:cNvPr id="80" name="Rechteck 7">
              <a:extLst>
                <a:ext uri="{FF2B5EF4-FFF2-40B4-BE49-F238E27FC236}">
                  <a16:creationId xmlns:a16="http://schemas.microsoft.com/office/drawing/2014/main" id="{8CCE67B3-CE41-D940-CFB2-81F464AE70B9}"/>
                </a:ext>
              </a:extLst>
            </p:cNvPr>
            <p:cNvSpPr>
              <a:spLocks/>
            </p:cNvSpPr>
            <p:nvPr/>
          </p:nvSpPr>
          <p:spPr>
            <a:xfrm>
              <a:off x="12371152" y="2123521"/>
              <a:ext cx="734400" cy="414000"/>
            </a:xfrm>
            <a:prstGeom prst="rect">
              <a:avLst/>
            </a:prstGeom>
            <a:solidFill>
              <a:srgbClr val="16184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72000" rIns="72000" bIns="72000" rtlCol="0" anchor="t" anchorCtr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de-DE" sz="6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+mn-ea"/>
                  <a:cs typeface="+mn-cs"/>
                  <a:sym typeface="Arial"/>
                </a:rPr>
                <a:t>Dark Blue</a:t>
              </a:r>
              <a:br>
                <a:rPr kumimoji="0" lang="de-DE" sz="6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+mn-ea"/>
                  <a:cs typeface="+mn-cs"/>
                  <a:sym typeface="Arial"/>
                </a:rPr>
              </a:br>
              <a:r>
                <a:rPr kumimoji="0" lang="de-DE" sz="6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+mn-ea"/>
                  <a:cs typeface="+mn-cs"/>
                  <a:sym typeface="Arial"/>
                </a:rPr>
                <a:t>22|24|78</a:t>
              </a:r>
              <a:br>
                <a:rPr kumimoji="0" lang="de-DE" sz="6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+mn-ea"/>
                  <a:cs typeface="+mn-cs"/>
                  <a:sym typeface="Arial"/>
                </a:rPr>
              </a:br>
              <a:br>
                <a:rPr kumimoji="0" lang="de-DE" sz="6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+mn-ea"/>
                  <a:cs typeface="+mn-cs"/>
                  <a:sym typeface="Arial"/>
                </a:rPr>
              </a:br>
              <a:endParaRPr kumimoji="0" lang="de-DE" sz="6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  <a:cs typeface="+mn-cs"/>
                <a:sym typeface="Arial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de-DE" sz="6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  <a:cs typeface="+mn-cs"/>
                <a:sym typeface="Arial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de-DE" sz="6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  <a:cs typeface="+mn-cs"/>
                <a:sym typeface="Arial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de-DE" sz="6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  <a:cs typeface="+mn-cs"/>
                <a:sym typeface="Arial"/>
              </a:endParaRPr>
            </a:p>
          </p:txBody>
        </p:sp>
        <p:sp>
          <p:nvSpPr>
            <p:cNvPr id="81" name="Rechteck 8">
              <a:extLst>
                <a:ext uri="{FF2B5EF4-FFF2-40B4-BE49-F238E27FC236}">
                  <a16:creationId xmlns:a16="http://schemas.microsoft.com/office/drawing/2014/main" id="{0739E6AA-1576-8849-7209-97AD6CA27E89}"/>
                </a:ext>
              </a:extLst>
            </p:cNvPr>
            <p:cNvSpPr>
              <a:spLocks/>
            </p:cNvSpPr>
            <p:nvPr/>
          </p:nvSpPr>
          <p:spPr>
            <a:xfrm>
              <a:off x="12371152" y="2596565"/>
              <a:ext cx="734400" cy="414000"/>
            </a:xfrm>
            <a:prstGeom prst="rect">
              <a:avLst/>
            </a:prstGeom>
            <a:solidFill>
              <a:srgbClr val="0069B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72000" rIns="72000" bIns="72000" rtlCol="0" anchor="t" anchorCtr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de-DE" sz="600" b="0" i="0" u="none" strike="noStrike" kern="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ea typeface="+mn-ea"/>
                  <a:cs typeface="+mn-cs"/>
                  <a:sym typeface="Arial"/>
                </a:rPr>
                <a:t>Mid Blue </a:t>
              </a:r>
              <a:br>
                <a:rPr kumimoji="0" lang="de-DE" sz="600" b="0" i="0" u="none" strike="noStrike" kern="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ea typeface="+mn-ea"/>
                  <a:cs typeface="+mn-cs"/>
                  <a:sym typeface="Arial"/>
                </a:rPr>
              </a:br>
              <a:r>
                <a:rPr kumimoji="0" lang="de-DE" sz="600" b="0" i="0" u="none" strike="noStrike" kern="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ea typeface="+mn-ea"/>
                  <a:cs typeface="+mn-cs"/>
                  <a:sym typeface="Arial"/>
                </a:rPr>
                <a:t>0|105|177</a:t>
              </a:r>
            </a:p>
          </p:txBody>
        </p:sp>
        <p:sp>
          <p:nvSpPr>
            <p:cNvPr id="82" name="Rechteck 9">
              <a:extLst>
                <a:ext uri="{FF2B5EF4-FFF2-40B4-BE49-F238E27FC236}">
                  <a16:creationId xmlns:a16="http://schemas.microsoft.com/office/drawing/2014/main" id="{3E0ADD39-4232-6043-C408-B4B7CDC59719}"/>
                </a:ext>
              </a:extLst>
            </p:cNvPr>
            <p:cNvSpPr>
              <a:spLocks/>
            </p:cNvSpPr>
            <p:nvPr/>
          </p:nvSpPr>
          <p:spPr>
            <a:xfrm>
              <a:off x="12371152" y="3069609"/>
              <a:ext cx="734400" cy="414000"/>
            </a:xfrm>
            <a:prstGeom prst="rect">
              <a:avLst/>
            </a:prstGeom>
            <a:solidFill>
              <a:srgbClr val="34A6DC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72000" rIns="72000" bIns="72000" rtlCol="0" anchor="t" anchorCtr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de-DE" sz="600" b="0" i="0" u="none" strike="noStrike" kern="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ea typeface="+mn-ea"/>
                  <a:cs typeface="+mn-cs"/>
                  <a:sym typeface="Arial"/>
                </a:rPr>
                <a:t>Bright Blue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de-DE" sz="600" b="0" i="0" u="none" strike="noStrike" kern="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ea typeface="+mn-ea"/>
                  <a:cs typeface="+mn-cs"/>
                  <a:sym typeface="Arial"/>
                </a:rPr>
                <a:t>52|166|220</a:t>
              </a:r>
            </a:p>
          </p:txBody>
        </p:sp>
        <p:sp>
          <p:nvSpPr>
            <p:cNvPr id="83" name="Rechteck 10">
              <a:extLst>
                <a:ext uri="{FF2B5EF4-FFF2-40B4-BE49-F238E27FC236}">
                  <a16:creationId xmlns:a16="http://schemas.microsoft.com/office/drawing/2014/main" id="{3D113641-FC73-D808-72CF-735F6E6DEFDB}"/>
                </a:ext>
              </a:extLst>
            </p:cNvPr>
            <p:cNvSpPr>
              <a:spLocks/>
            </p:cNvSpPr>
            <p:nvPr/>
          </p:nvSpPr>
          <p:spPr>
            <a:xfrm>
              <a:off x="12372622" y="3542653"/>
              <a:ext cx="734400" cy="414000"/>
            </a:xfrm>
            <a:prstGeom prst="rect">
              <a:avLst/>
            </a:prstGeom>
            <a:solidFill>
              <a:srgbClr val="CDEBF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72000" rIns="72000" bIns="72000" rtlCol="0" anchor="t" anchorCtr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de-DE" sz="600" b="0" i="0" u="none" strike="noStrike" kern="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ea typeface="+mn-ea"/>
                  <a:cs typeface="+mn-cs"/>
                  <a:sym typeface="Arial"/>
                </a:rPr>
                <a:t>Light Blue 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de-DE" sz="600" b="0" i="0" u="none" strike="noStrike" kern="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ea typeface="+mn-ea"/>
                  <a:cs typeface="+mn-cs"/>
                  <a:sym typeface="Arial"/>
                </a:rPr>
                <a:t>205|235|246</a:t>
              </a:r>
            </a:p>
          </p:txBody>
        </p:sp>
        <p:sp>
          <p:nvSpPr>
            <p:cNvPr id="84" name="Rechteck 20">
              <a:extLst>
                <a:ext uri="{FF2B5EF4-FFF2-40B4-BE49-F238E27FC236}">
                  <a16:creationId xmlns:a16="http://schemas.microsoft.com/office/drawing/2014/main" id="{2E2A177C-BA32-1A5B-9000-D5DC73B2998D}"/>
                </a:ext>
              </a:extLst>
            </p:cNvPr>
            <p:cNvSpPr>
              <a:spLocks/>
            </p:cNvSpPr>
            <p:nvPr/>
          </p:nvSpPr>
          <p:spPr>
            <a:xfrm>
              <a:off x="12375350" y="4015697"/>
              <a:ext cx="734400" cy="414000"/>
            </a:xfrm>
            <a:prstGeom prst="rect">
              <a:avLst/>
            </a:prstGeom>
            <a:solidFill>
              <a:srgbClr val="ECF4FC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72000" rIns="72000" bIns="72000" rtlCol="0" anchor="t" anchorCtr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de-DE" sz="600" b="0" i="0" u="none" strike="noStrike" kern="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ea typeface="+mn-ea"/>
                  <a:cs typeface="+mn-cs"/>
                  <a:sym typeface="Arial"/>
                </a:rPr>
                <a:t>Ice Blue </a:t>
              </a:r>
              <a:br>
                <a:rPr kumimoji="0" lang="de-DE" sz="600" b="0" i="0" u="none" strike="noStrike" kern="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ea typeface="+mn-ea"/>
                  <a:cs typeface="+mn-cs"/>
                  <a:sym typeface="Arial"/>
                </a:rPr>
              </a:br>
              <a:r>
                <a:rPr kumimoji="0" lang="de-DE" sz="600" b="0" i="0" u="none" strike="noStrike" kern="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ea typeface="+mn-ea"/>
                  <a:cs typeface="+mn-cs"/>
                  <a:sym typeface="Arial"/>
                </a:rPr>
                <a:t>236|244|252</a:t>
              </a:r>
            </a:p>
          </p:txBody>
        </p:sp>
        <p:sp>
          <p:nvSpPr>
            <p:cNvPr id="85" name="Rechteck 10">
              <a:extLst>
                <a:ext uri="{FF2B5EF4-FFF2-40B4-BE49-F238E27FC236}">
                  <a16:creationId xmlns:a16="http://schemas.microsoft.com/office/drawing/2014/main" id="{08D64C3B-399D-809A-299A-FC197E1BCCAD}"/>
                </a:ext>
              </a:extLst>
            </p:cNvPr>
            <p:cNvSpPr>
              <a:spLocks/>
            </p:cNvSpPr>
            <p:nvPr/>
          </p:nvSpPr>
          <p:spPr>
            <a:xfrm>
              <a:off x="12376820" y="4488741"/>
              <a:ext cx="734400" cy="414000"/>
            </a:xfrm>
            <a:prstGeom prst="rect">
              <a:avLst/>
            </a:prstGeom>
            <a:solidFill>
              <a:srgbClr val="EDF1F7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72000" rIns="72000" bIns="72000" rtlCol="0" anchor="t" anchorCtr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de-DE" sz="600" b="0" i="0" u="none" strike="noStrike" kern="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ea typeface="+mn-ea"/>
                  <a:cs typeface="+mn-cs"/>
                  <a:sym typeface="Arial"/>
                </a:rPr>
                <a:t>Grey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de-DE" sz="600" b="0" i="0" u="none" strike="noStrike" kern="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ea typeface="+mn-ea"/>
                  <a:cs typeface="+mn-cs"/>
                  <a:sym typeface="Arial"/>
                </a:rPr>
                <a:t>237|241|247</a:t>
              </a:r>
            </a:p>
          </p:txBody>
        </p:sp>
        <p:sp>
          <p:nvSpPr>
            <p:cNvPr id="86" name="TwoC_TitleL">
              <a:extLst>
                <a:ext uri="{FF2B5EF4-FFF2-40B4-BE49-F238E27FC236}">
                  <a16:creationId xmlns:a16="http://schemas.microsoft.com/office/drawing/2014/main" id="{80C5C892-0CE1-05AD-92AC-D735CD7432B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2369685" y="1294566"/>
              <a:ext cx="739908" cy="323165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square" lIns="0" tIns="0" rIns="0" bIns="0" anchor="b" anchorCtr="0">
              <a:prstTxWarp prst="textNoShape">
                <a:avLst/>
              </a:prstTxWarp>
              <a:spAutoFit/>
            </a:bodyPr>
            <a:lstStyle/>
            <a:p>
              <a:r>
                <a:rPr lang="de-DE" sz="1050" b="1">
                  <a:solidFill>
                    <a:srgbClr val="1E2A78"/>
                  </a:solidFill>
                  <a:latin typeface="+mn-lt"/>
                  <a:ea typeface="DeutscheBank" panose="020B0503020202030204" pitchFamily="34" charset="0"/>
                  <a:cs typeface="DeutscheBank" panose="020B0503020202030204" pitchFamily="34" charset="0"/>
                </a:rPr>
                <a:t>Primär-farben</a:t>
              </a:r>
            </a:p>
          </p:txBody>
        </p:sp>
        <p:sp>
          <p:nvSpPr>
            <p:cNvPr id="87" name="Rectangle 13">
              <a:extLst>
                <a:ext uri="{FF2B5EF4-FFF2-40B4-BE49-F238E27FC236}">
                  <a16:creationId xmlns:a16="http://schemas.microsoft.com/office/drawing/2014/main" id="{CC89EE77-05DE-4BEA-4DF0-D86BF52B0240}"/>
                </a:ext>
              </a:extLst>
            </p:cNvPr>
            <p:cNvSpPr>
              <a:spLocks noChangeArrowheads="1"/>
            </p:cNvSpPr>
            <p:nvPr/>
          </p:nvSpPr>
          <p:spPr bwMode="ltGray">
            <a:xfrm>
              <a:off x="13166461" y="3542653"/>
              <a:ext cx="734400" cy="414000"/>
            </a:xfrm>
            <a:prstGeom prst="rect">
              <a:avLst/>
            </a:prstGeom>
            <a:solidFill>
              <a:srgbClr val="A1AC05"/>
            </a:solidFill>
            <a:ln w="12700">
              <a:noFill/>
              <a:round/>
              <a:headEnd/>
              <a:tailEnd/>
            </a:ln>
          </p:spPr>
          <p:txBody>
            <a:bodyPr wrap="none" lIns="72000" tIns="72000" rIns="72000" bIns="72000" anchor="t" anchorCtr="0"/>
            <a:lstStyle/>
            <a:p>
              <a:pPr eaLnBrk="0" hangingPunct="0"/>
              <a:r>
                <a:rPr lang="de-DE" sz="600">
                  <a:solidFill>
                    <a:schemeClr val="bg1"/>
                  </a:solidFill>
                  <a:cs typeface="DeutscheBank" panose="020B0503020202030204" pitchFamily="34" charset="0"/>
                </a:rPr>
                <a:t>Autumn Green</a:t>
              </a:r>
            </a:p>
            <a:p>
              <a:r>
                <a:rPr lang="de-DE" sz="600">
                  <a:solidFill>
                    <a:schemeClr val="bg1"/>
                  </a:solidFill>
                  <a:ea typeface="DeutscheBank" panose="020B0503020202030204" pitchFamily="34" charset="0"/>
                  <a:cs typeface="DeutscheBank" panose="020B0503020202030204" pitchFamily="34" charset="0"/>
                </a:rPr>
                <a:t>161</a:t>
              </a:r>
              <a:r>
                <a:rPr kumimoji="0" lang="de-DE" sz="600" b="0" i="0" u="none" strike="noStrike" kern="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ea typeface="+mn-ea"/>
                  <a:cs typeface="+mn-cs"/>
                  <a:sym typeface="Arial"/>
                </a:rPr>
                <a:t>|</a:t>
              </a:r>
              <a:r>
                <a:rPr lang="de-DE" sz="600">
                  <a:solidFill>
                    <a:schemeClr val="bg1"/>
                  </a:solidFill>
                  <a:ea typeface="DeutscheBank" panose="020B0503020202030204" pitchFamily="34" charset="0"/>
                  <a:cs typeface="DeutscheBank" panose="020B0503020202030204" pitchFamily="34" charset="0"/>
                </a:rPr>
                <a:t>172</a:t>
              </a:r>
              <a:r>
                <a:rPr kumimoji="0" lang="de-DE" sz="600" b="0" i="0" u="none" strike="noStrike" kern="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ea typeface="+mn-ea"/>
                  <a:cs typeface="+mn-cs"/>
                  <a:sym typeface="Arial"/>
                </a:rPr>
                <a:t>|</a:t>
              </a:r>
              <a:r>
                <a:rPr lang="de-DE" sz="600">
                  <a:solidFill>
                    <a:schemeClr val="bg1"/>
                  </a:solidFill>
                  <a:ea typeface="DeutscheBank" panose="020B0503020202030204" pitchFamily="34" charset="0"/>
                  <a:cs typeface="DeutscheBank" panose="020B0503020202030204" pitchFamily="34" charset="0"/>
                </a:rPr>
                <a:t>5</a:t>
              </a:r>
            </a:p>
          </p:txBody>
        </p:sp>
        <p:sp>
          <p:nvSpPr>
            <p:cNvPr id="88" name="Rectangle 19">
              <a:extLst>
                <a:ext uri="{FF2B5EF4-FFF2-40B4-BE49-F238E27FC236}">
                  <a16:creationId xmlns:a16="http://schemas.microsoft.com/office/drawing/2014/main" id="{B3EB05DB-D59B-21D4-11A3-3579FA28F87E}"/>
                </a:ext>
              </a:extLst>
            </p:cNvPr>
            <p:cNvSpPr>
              <a:spLocks noChangeArrowheads="1"/>
            </p:cNvSpPr>
            <p:nvPr/>
          </p:nvSpPr>
          <p:spPr bwMode="ltGray">
            <a:xfrm>
              <a:off x="13166461" y="1650477"/>
              <a:ext cx="734400" cy="414000"/>
            </a:xfrm>
            <a:prstGeom prst="rect">
              <a:avLst/>
            </a:prstGeom>
            <a:solidFill>
              <a:srgbClr val="3BB8B8"/>
            </a:solidFill>
            <a:ln w="12700">
              <a:noFill/>
              <a:round/>
              <a:headEnd/>
              <a:tailEnd/>
            </a:ln>
          </p:spPr>
          <p:txBody>
            <a:bodyPr wrap="none" lIns="72000" tIns="72000" rIns="72000" bIns="72000" anchor="t" anchorCtr="0"/>
            <a:lstStyle/>
            <a:p>
              <a:r>
                <a:rPr lang="de-DE" sz="600">
                  <a:solidFill>
                    <a:schemeClr val="bg1"/>
                  </a:solidFill>
                  <a:cs typeface="DeutscheBank" panose="020B0503020202030204" pitchFamily="34" charset="0"/>
                </a:rPr>
                <a:t>Turquoise</a:t>
              </a:r>
            </a:p>
            <a:p>
              <a:r>
                <a:rPr lang="de-DE" sz="600">
                  <a:solidFill>
                    <a:schemeClr val="bg1"/>
                  </a:solidFill>
                  <a:ea typeface="DeutscheBank" panose="020B0503020202030204" pitchFamily="34" charset="0"/>
                  <a:cs typeface="DeutscheBank" panose="020B0503020202030204" pitchFamily="34" charset="0"/>
                </a:rPr>
                <a:t>59</a:t>
              </a:r>
              <a:r>
                <a:rPr kumimoji="0" lang="de-DE" sz="600" b="0" i="0" u="none" strike="noStrike" kern="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ea typeface="+mn-ea"/>
                  <a:cs typeface="+mn-cs"/>
                  <a:sym typeface="Arial"/>
                </a:rPr>
                <a:t>|</a:t>
              </a:r>
              <a:r>
                <a:rPr kumimoji="0" lang="de-DE" sz="600" b="0" i="0" u="none" strike="noStrike" kern="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ea typeface="DeutscheBank" panose="020B0503020202030204" pitchFamily="34" charset="0"/>
                  <a:cs typeface="DeutscheBank" panose="020B0503020202030204" pitchFamily="34" charset="0"/>
                  <a:sym typeface="Arial"/>
                </a:rPr>
                <a:t>184</a:t>
              </a:r>
              <a:r>
                <a:rPr kumimoji="0" lang="de-DE" sz="600" b="0" i="0" u="none" strike="noStrike" kern="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ea typeface="+mn-ea"/>
                  <a:cs typeface="+mn-cs"/>
                  <a:sym typeface="Arial"/>
                </a:rPr>
                <a:t>|</a:t>
              </a:r>
              <a:r>
                <a:rPr kumimoji="0" lang="de-DE" sz="600" b="0" i="0" u="none" strike="noStrike" kern="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ea typeface="DeutscheBank" panose="020B0503020202030204" pitchFamily="34" charset="0"/>
                  <a:cs typeface="DeutscheBank" panose="020B0503020202030204" pitchFamily="34" charset="0"/>
                  <a:sym typeface="Arial"/>
                </a:rPr>
                <a:t>184</a:t>
              </a:r>
              <a:endParaRPr lang="de-DE" sz="600">
                <a:solidFill>
                  <a:schemeClr val="bg1"/>
                </a:solidFill>
                <a:ea typeface="DeutscheBank" panose="020B0503020202030204" pitchFamily="34" charset="0"/>
                <a:cs typeface="DeutscheBank" panose="020B0503020202030204" pitchFamily="34" charset="0"/>
              </a:endParaRPr>
            </a:p>
          </p:txBody>
        </p:sp>
        <p:sp>
          <p:nvSpPr>
            <p:cNvPr id="89" name="Rectangle 20">
              <a:extLst>
                <a:ext uri="{FF2B5EF4-FFF2-40B4-BE49-F238E27FC236}">
                  <a16:creationId xmlns:a16="http://schemas.microsoft.com/office/drawing/2014/main" id="{F6A1464B-8C1A-8BA9-797A-F2F7855BA9D6}"/>
                </a:ext>
              </a:extLst>
            </p:cNvPr>
            <p:cNvSpPr>
              <a:spLocks noChangeArrowheads="1"/>
            </p:cNvSpPr>
            <p:nvPr/>
          </p:nvSpPr>
          <p:spPr bwMode="ltGray">
            <a:xfrm>
              <a:off x="13166461" y="2123521"/>
              <a:ext cx="734400" cy="414000"/>
            </a:xfrm>
            <a:prstGeom prst="rect">
              <a:avLst/>
            </a:prstGeom>
            <a:solidFill>
              <a:srgbClr val="24778D"/>
            </a:solidFill>
            <a:ln w="12700">
              <a:noFill/>
              <a:round/>
              <a:headEnd/>
              <a:tailEnd/>
            </a:ln>
          </p:spPr>
          <p:txBody>
            <a:bodyPr wrap="none" lIns="72000" tIns="72000" rIns="72000" bIns="72000" anchor="t" anchorCtr="0"/>
            <a:lstStyle/>
            <a:p>
              <a:pPr eaLnBrk="0" hangingPunct="0"/>
              <a:r>
                <a:rPr lang="de-DE" sz="600">
                  <a:solidFill>
                    <a:schemeClr val="tx1"/>
                  </a:solidFill>
                  <a:cs typeface="DeutscheBank" panose="020B0503020202030204" pitchFamily="34" charset="0"/>
                </a:rPr>
                <a:t>Petrol</a:t>
              </a:r>
            </a:p>
            <a:p>
              <a:r>
                <a:rPr lang="de-DE" sz="600">
                  <a:solidFill>
                    <a:schemeClr val="tx1"/>
                  </a:solidFill>
                  <a:ea typeface="DeutscheBank" panose="020B0503020202030204" pitchFamily="34" charset="0"/>
                  <a:cs typeface="DeutscheBank" panose="020B0503020202030204" pitchFamily="34" charset="0"/>
                </a:rPr>
                <a:t>36</a:t>
              </a:r>
              <a:r>
                <a:rPr kumimoji="0" lang="de-DE" sz="600" b="0" i="0" u="none" strike="noStrike" kern="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ea typeface="+mn-ea"/>
                  <a:cs typeface="+mn-cs"/>
                  <a:sym typeface="Arial"/>
                </a:rPr>
                <a:t>|</a:t>
              </a:r>
              <a:r>
                <a:rPr lang="de-DE" sz="600">
                  <a:solidFill>
                    <a:schemeClr val="tx1"/>
                  </a:solidFill>
                  <a:ea typeface="DeutscheBank" panose="020B0503020202030204" pitchFamily="34" charset="0"/>
                  <a:cs typeface="DeutscheBank" panose="020B0503020202030204" pitchFamily="34" charset="0"/>
                </a:rPr>
                <a:t>119</a:t>
              </a:r>
              <a:r>
                <a:rPr kumimoji="0" lang="de-DE" sz="600" b="0" i="0" u="none" strike="noStrike" kern="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ea typeface="+mn-ea"/>
                  <a:cs typeface="+mn-cs"/>
                  <a:sym typeface="Arial"/>
                </a:rPr>
                <a:t>|</a:t>
              </a:r>
              <a:r>
                <a:rPr lang="de-DE" sz="600">
                  <a:solidFill>
                    <a:schemeClr val="tx1"/>
                  </a:solidFill>
                  <a:ea typeface="DeutscheBank" panose="020B0503020202030204" pitchFamily="34" charset="0"/>
                  <a:cs typeface="DeutscheBank" panose="020B0503020202030204" pitchFamily="34" charset="0"/>
                </a:rPr>
                <a:t>141</a:t>
              </a:r>
            </a:p>
          </p:txBody>
        </p:sp>
        <p:sp>
          <p:nvSpPr>
            <p:cNvPr id="90" name="Rectangle 21">
              <a:extLst>
                <a:ext uri="{FF2B5EF4-FFF2-40B4-BE49-F238E27FC236}">
                  <a16:creationId xmlns:a16="http://schemas.microsoft.com/office/drawing/2014/main" id="{54360048-E86C-A8E5-BC5E-91B2118C55BC}"/>
                </a:ext>
              </a:extLst>
            </p:cNvPr>
            <p:cNvSpPr>
              <a:spLocks noChangeArrowheads="1"/>
            </p:cNvSpPr>
            <p:nvPr/>
          </p:nvSpPr>
          <p:spPr bwMode="ltGray">
            <a:xfrm>
              <a:off x="13166461" y="2596565"/>
              <a:ext cx="734400" cy="414000"/>
            </a:xfrm>
            <a:prstGeom prst="rect">
              <a:avLst/>
            </a:prstGeom>
            <a:solidFill>
              <a:srgbClr val="25A62D"/>
            </a:solidFill>
            <a:ln w="12700" algn="ctr">
              <a:noFill/>
              <a:round/>
              <a:headEnd/>
              <a:tailEnd/>
            </a:ln>
          </p:spPr>
          <p:txBody>
            <a:bodyPr wrap="none" lIns="72000" tIns="72000" rIns="72000" bIns="72000" anchor="t" anchorCtr="0"/>
            <a:lstStyle/>
            <a:p>
              <a:pPr eaLnBrk="0" hangingPunct="0"/>
              <a:r>
                <a:rPr lang="de-DE" sz="600">
                  <a:solidFill>
                    <a:schemeClr val="bg1"/>
                  </a:solidFill>
                  <a:cs typeface="DeutscheBank" panose="020B0503020202030204" pitchFamily="34" charset="0"/>
                </a:rPr>
                <a:t>Summer Green</a:t>
              </a:r>
            </a:p>
            <a:p>
              <a:pPr>
                <a:defRPr/>
              </a:pPr>
              <a:r>
                <a:rPr lang="de-DE" sz="600">
                  <a:solidFill>
                    <a:schemeClr val="bg1"/>
                  </a:solidFill>
                  <a:ea typeface="DeutscheBank" panose="020B0503020202030204" pitchFamily="34" charset="0"/>
                  <a:cs typeface="DeutscheBank" panose="020B0503020202030204" pitchFamily="34" charset="0"/>
                </a:rPr>
                <a:t>37</a:t>
              </a:r>
              <a:r>
                <a:rPr kumimoji="0" lang="de-DE" sz="600" b="0" i="0" u="none" strike="noStrike" kern="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ea typeface="+mn-ea"/>
                  <a:cs typeface="+mn-cs"/>
                  <a:sym typeface="Arial"/>
                </a:rPr>
                <a:t>|</a:t>
              </a:r>
              <a:r>
                <a:rPr lang="de-DE" sz="600">
                  <a:solidFill>
                    <a:schemeClr val="bg1"/>
                  </a:solidFill>
                  <a:ea typeface="DeutscheBank" panose="020B0503020202030204" pitchFamily="34" charset="0"/>
                  <a:cs typeface="DeutscheBank" panose="020B0503020202030204" pitchFamily="34" charset="0"/>
                </a:rPr>
                <a:t>166</a:t>
              </a:r>
              <a:r>
                <a:rPr kumimoji="0" lang="de-DE" sz="600" b="0" i="0" u="none" strike="noStrike" kern="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ea typeface="+mn-ea"/>
                  <a:cs typeface="+mn-cs"/>
                  <a:sym typeface="Arial"/>
                </a:rPr>
                <a:t>|</a:t>
              </a:r>
              <a:r>
                <a:rPr lang="de-DE" sz="600">
                  <a:solidFill>
                    <a:schemeClr val="bg1"/>
                  </a:solidFill>
                  <a:ea typeface="DeutscheBank" panose="020B0503020202030204" pitchFamily="34" charset="0"/>
                  <a:cs typeface="DeutscheBank" panose="020B0503020202030204" pitchFamily="34" charset="0"/>
                </a:rPr>
                <a:t>45</a:t>
              </a:r>
            </a:p>
          </p:txBody>
        </p:sp>
        <p:sp>
          <p:nvSpPr>
            <p:cNvPr id="91" name="Rectangle 22">
              <a:extLst>
                <a:ext uri="{FF2B5EF4-FFF2-40B4-BE49-F238E27FC236}">
                  <a16:creationId xmlns:a16="http://schemas.microsoft.com/office/drawing/2014/main" id="{FE58E9CC-2277-8805-CF0E-8B4BFB47CA79}"/>
                </a:ext>
              </a:extLst>
            </p:cNvPr>
            <p:cNvSpPr>
              <a:spLocks noChangeArrowheads="1"/>
            </p:cNvSpPr>
            <p:nvPr/>
          </p:nvSpPr>
          <p:spPr bwMode="ltGray">
            <a:xfrm>
              <a:off x="13166461" y="3069609"/>
              <a:ext cx="734400" cy="414000"/>
            </a:xfrm>
            <a:prstGeom prst="rect">
              <a:avLst/>
            </a:prstGeom>
            <a:solidFill>
              <a:srgbClr val="C9DD03"/>
            </a:solidFill>
            <a:ln w="12700" algn="ctr">
              <a:noFill/>
              <a:round/>
              <a:headEnd/>
              <a:tailEnd/>
            </a:ln>
          </p:spPr>
          <p:txBody>
            <a:bodyPr wrap="none" lIns="72000" tIns="72000" rIns="72000" bIns="72000" anchor="t" anchorCtr="0"/>
            <a:lstStyle/>
            <a:p>
              <a:pPr eaLnBrk="0" hangingPunct="0"/>
              <a:r>
                <a:rPr lang="de-DE" sz="600">
                  <a:solidFill>
                    <a:schemeClr val="bg1"/>
                  </a:solidFill>
                  <a:cs typeface="DeutscheBank" panose="020B0503020202030204" pitchFamily="34" charset="0"/>
                </a:rPr>
                <a:t>Spring Green</a:t>
              </a:r>
            </a:p>
            <a:p>
              <a:pPr>
                <a:defRPr/>
              </a:pPr>
              <a:r>
                <a:rPr lang="de-DE" sz="600">
                  <a:solidFill>
                    <a:schemeClr val="bg1"/>
                  </a:solidFill>
                  <a:ea typeface="DeutscheBank" panose="020B0503020202030204" pitchFamily="34" charset="0"/>
                  <a:cs typeface="DeutscheBank" panose="020B0503020202030204" pitchFamily="34" charset="0"/>
                </a:rPr>
                <a:t>201</a:t>
              </a:r>
              <a:r>
                <a:rPr kumimoji="0" lang="de-DE" sz="600" b="0" i="0" u="none" strike="noStrike" kern="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ea typeface="+mn-ea"/>
                  <a:cs typeface="+mn-cs"/>
                  <a:sym typeface="Arial"/>
                </a:rPr>
                <a:t>|</a:t>
              </a:r>
              <a:r>
                <a:rPr lang="de-DE" sz="600">
                  <a:solidFill>
                    <a:schemeClr val="bg1"/>
                  </a:solidFill>
                  <a:ea typeface="DeutscheBank" panose="020B0503020202030204" pitchFamily="34" charset="0"/>
                  <a:cs typeface="DeutscheBank" panose="020B0503020202030204" pitchFamily="34" charset="0"/>
                </a:rPr>
                <a:t>221</a:t>
              </a:r>
              <a:r>
                <a:rPr kumimoji="0" lang="de-DE" sz="600" b="0" i="0" u="none" strike="noStrike" kern="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ea typeface="+mn-ea"/>
                  <a:cs typeface="+mn-cs"/>
                  <a:sym typeface="Arial"/>
                </a:rPr>
                <a:t>|</a:t>
              </a:r>
              <a:r>
                <a:rPr lang="de-DE" sz="600">
                  <a:solidFill>
                    <a:schemeClr val="bg1"/>
                  </a:solidFill>
                  <a:ea typeface="DeutscheBank" panose="020B0503020202030204" pitchFamily="34" charset="0"/>
                  <a:cs typeface="DeutscheBank" panose="020B0503020202030204" pitchFamily="34" charset="0"/>
                </a:rPr>
                <a:t>3</a:t>
              </a:r>
            </a:p>
          </p:txBody>
        </p:sp>
        <p:sp>
          <p:nvSpPr>
            <p:cNvPr id="92" name="Rectangle 23">
              <a:extLst>
                <a:ext uri="{FF2B5EF4-FFF2-40B4-BE49-F238E27FC236}">
                  <a16:creationId xmlns:a16="http://schemas.microsoft.com/office/drawing/2014/main" id="{FD8DC3D5-6015-80C5-F436-FFF3BA1FE6EE}"/>
                </a:ext>
              </a:extLst>
            </p:cNvPr>
            <p:cNvSpPr>
              <a:spLocks noChangeArrowheads="1"/>
            </p:cNvSpPr>
            <p:nvPr/>
          </p:nvSpPr>
          <p:spPr bwMode="ltGray">
            <a:xfrm>
              <a:off x="13163669" y="4015697"/>
              <a:ext cx="734400" cy="414000"/>
            </a:xfrm>
            <a:prstGeom prst="rect">
              <a:avLst/>
            </a:prstGeom>
            <a:solidFill>
              <a:srgbClr val="FFE600"/>
            </a:solidFill>
            <a:ln w="12700">
              <a:noFill/>
              <a:round/>
              <a:headEnd/>
              <a:tailEnd/>
            </a:ln>
          </p:spPr>
          <p:txBody>
            <a:bodyPr wrap="none" lIns="72000" tIns="72000" rIns="72000" bIns="72000" anchor="t" anchorCtr="0"/>
            <a:lstStyle/>
            <a:p>
              <a:pPr eaLnBrk="0" hangingPunct="0"/>
              <a:r>
                <a:rPr lang="de-DE" sz="600">
                  <a:solidFill>
                    <a:schemeClr val="bg1"/>
                  </a:solidFill>
                  <a:cs typeface="DeutscheBank" panose="020B0503020202030204" pitchFamily="34" charset="0"/>
                </a:rPr>
                <a:t>Lucent Yellow</a:t>
              </a:r>
            </a:p>
            <a:p>
              <a:r>
                <a:rPr lang="de-DE" sz="600">
                  <a:solidFill>
                    <a:schemeClr val="bg1"/>
                  </a:solidFill>
                  <a:ea typeface="DeutscheBank" panose="020B0503020202030204" pitchFamily="34" charset="0"/>
                  <a:cs typeface="DeutscheBank" panose="020B0503020202030204" pitchFamily="34" charset="0"/>
                </a:rPr>
                <a:t>255</a:t>
              </a:r>
              <a:r>
                <a:rPr kumimoji="0" lang="de-DE" sz="600" b="0" i="0" u="none" strike="noStrike" kern="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ea typeface="+mn-ea"/>
                  <a:cs typeface="+mn-cs"/>
                  <a:sym typeface="Arial"/>
                </a:rPr>
                <a:t>|</a:t>
              </a:r>
              <a:r>
                <a:rPr lang="de-DE" sz="600">
                  <a:solidFill>
                    <a:schemeClr val="bg1"/>
                  </a:solidFill>
                  <a:ea typeface="DeutscheBank" panose="020B0503020202030204" pitchFamily="34" charset="0"/>
                  <a:cs typeface="DeutscheBank" panose="020B0503020202030204" pitchFamily="34" charset="0"/>
                </a:rPr>
                <a:t>230</a:t>
              </a:r>
              <a:r>
                <a:rPr kumimoji="0" lang="de-DE" sz="600" b="0" i="0" u="none" strike="noStrike" kern="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ea typeface="+mn-ea"/>
                  <a:cs typeface="+mn-cs"/>
                  <a:sym typeface="Arial"/>
                </a:rPr>
                <a:t>|</a:t>
              </a:r>
              <a:r>
                <a:rPr lang="de-DE" sz="600">
                  <a:solidFill>
                    <a:schemeClr val="bg1"/>
                  </a:solidFill>
                  <a:ea typeface="DeutscheBank" panose="020B0503020202030204" pitchFamily="34" charset="0"/>
                  <a:cs typeface="DeutscheBank" panose="020B0503020202030204" pitchFamily="34" charset="0"/>
                </a:rPr>
                <a:t>0</a:t>
              </a:r>
            </a:p>
          </p:txBody>
        </p:sp>
        <p:sp>
          <p:nvSpPr>
            <p:cNvPr id="93" name="Rectangle 24">
              <a:extLst>
                <a:ext uri="{FF2B5EF4-FFF2-40B4-BE49-F238E27FC236}">
                  <a16:creationId xmlns:a16="http://schemas.microsoft.com/office/drawing/2014/main" id="{A2AC756A-D31E-5264-0D45-81C9CB17CED8}"/>
                </a:ext>
              </a:extLst>
            </p:cNvPr>
            <p:cNvSpPr>
              <a:spLocks noChangeArrowheads="1"/>
            </p:cNvSpPr>
            <p:nvPr/>
          </p:nvSpPr>
          <p:spPr bwMode="ltGray">
            <a:xfrm>
              <a:off x="13166461" y="4488741"/>
              <a:ext cx="734400" cy="414000"/>
            </a:xfrm>
            <a:prstGeom prst="rect">
              <a:avLst/>
            </a:prstGeom>
            <a:solidFill>
              <a:srgbClr val="F28011"/>
            </a:solidFill>
            <a:ln w="12700" algn="ctr">
              <a:noFill/>
              <a:round/>
              <a:headEnd/>
              <a:tailEnd/>
            </a:ln>
          </p:spPr>
          <p:txBody>
            <a:bodyPr wrap="none" lIns="72000" tIns="72000" rIns="72000" bIns="72000" anchor="t" anchorCtr="0"/>
            <a:lstStyle/>
            <a:p>
              <a:pPr eaLnBrk="0" hangingPunct="0"/>
              <a:r>
                <a:rPr lang="de-DE" sz="600">
                  <a:solidFill>
                    <a:schemeClr val="bg1"/>
                  </a:solidFill>
                  <a:cs typeface="DeutscheBank" panose="020B0503020202030204" pitchFamily="34" charset="0"/>
                </a:rPr>
                <a:t>Sundown Orange</a:t>
              </a:r>
            </a:p>
            <a:p>
              <a:pPr>
                <a:defRPr/>
              </a:pPr>
              <a:r>
                <a:rPr lang="de-DE" sz="600">
                  <a:solidFill>
                    <a:schemeClr val="bg1"/>
                  </a:solidFill>
                  <a:ea typeface="DeutscheBank" panose="020B0503020202030204" pitchFamily="34" charset="0"/>
                  <a:cs typeface="DeutscheBank" panose="020B0503020202030204" pitchFamily="34" charset="0"/>
                </a:rPr>
                <a:t>242</a:t>
              </a:r>
              <a:r>
                <a:rPr kumimoji="0" lang="de-DE" sz="600" b="0" i="0" u="none" strike="noStrike" kern="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ea typeface="+mn-ea"/>
                  <a:cs typeface="+mn-cs"/>
                  <a:sym typeface="Arial"/>
                </a:rPr>
                <a:t>|</a:t>
              </a:r>
              <a:r>
                <a:rPr lang="de-DE" sz="600">
                  <a:solidFill>
                    <a:schemeClr val="bg1"/>
                  </a:solidFill>
                  <a:ea typeface="DeutscheBank" panose="020B0503020202030204" pitchFamily="34" charset="0"/>
                  <a:cs typeface="DeutscheBank" panose="020B0503020202030204" pitchFamily="34" charset="0"/>
                </a:rPr>
                <a:t>128</a:t>
              </a:r>
              <a:r>
                <a:rPr kumimoji="0" lang="de-DE" sz="600" b="0" i="0" u="none" strike="noStrike" kern="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ea typeface="+mn-ea"/>
                  <a:cs typeface="+mn-cs"/>
                  <a:sym typeface="Arial"/>
                </a:rPr>
                <a:t>|</a:t>
              </a:r>
              <a:r>
                <a:rPr lang="de-DE" sz="600">
                  <a:solidFill>
                    <a:schemeClr val="bg1"/>
                  </a:solidFill>
                  <a:ea typeface="DeutscheBank" panose="020B0503020202030204" pitchFamily="34" charset="0"/>
                  <a:cs typeface="DeutscheBank" panose="020B0503020202030204" pitchFamily="34" charset="0"/>
                </a:rPr>
                <a:t>17</a:t>
              </a:r>
            </a:p>
          </p:txBody>
        </p:sp>
        <p:sp>
          <p:nvSpPr>
            <p:cNvPr id="94" name="TwoC_TitleL">
              <a:extLst>
                <a:ext uri="{FF2B5EF4-FFF2-40B4-BE49-F238E27FC236}">
                  <a16:creationId xmlns:a16="http://schemas.microsoft.com/office/drawing/2014/main" id="{7F20B11C-7D50-D8CC-825C-DC2CBE036C5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3166461" y="1294566"/>
              <a:ext cx="739908" cy="323165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square" lIns="0" tIns="0" rIns="0" bIns="0" anchor="b" anchorCtr="0">
              <a:prstTxWarp prst="textNoShape">
                <a:avLst/>
              </a:prstTxWarp>
              <a:spAutoFit/>
            </a:bodyPr>
            <a:lstStyle/>
            <a:p>
              <a:r>
                <a:rPr lang="de-DE" sz="1050" b="1">
                  <a:solidFill>
                    <a:srgbClr val="1E2A78"/>
                  </a:solidFill>
                  <a:latin typeface="+mn-lt"/>
                  <a:ea typeface="DeutscheBank" panose="020B0503020202030204" pitchFamily="34" charset="0"/>
                  <a:cs typeface="DeutscheBank" panose="020B0503020202030204" pitchFamily="34" charset="0"/>
                </a:rPr>
                <a:t>Akzent-farben</a:t>
              </a:r>
            </a:p>
          </p:txBody>
        </p:sp>
        <p:sp>
          <p:nvSpPr>
            <p:cNvPr id="95" name="Rechteck 10">
              <a:extLst>
                <a:ext uri="{FF2B5EF4-FFF2-40B4-BE49-F238E27FC236}">
                  <a16:creationId xmlns:a16="http://schemas.microsoft.com/office/drawing/2014/main" id="{C388A2F2-A356-7FCC-69C6-AD9669CEC5C4}"/>
                </a:ext>
              </a:extLst>
            </p:cNvPr>
            <p:cNvSpPr>
              <a:spLocks/>
            </p:cNvSpPr>
            <p:nvPr userDrawn="1"/>
          </p:nvSpPr>
          <p:spPr>
            <a:xfrm>
              <a:off x="13163669" y="6380922"/>
              <a:ext cx="734400" cy="414000"/>
            </a:xfrm>
            <a:prstGeom prst="rect">
              <a:avLst/>
            </a:prstGeom>
            <a:solidFill>
              <a:srgbClr val="C18EBD"/>
            </a:solidFill>
            <a:ln w="12700" algn="ctr">
              <a:noFill/>
              <a:round/>
              <a:headEnd/>
              <a:tailEnd/>
            </a:ln>
          </p:spPr>
          <p:txBody>
            <a:bodyPr wrap="none" lIns="72000" tIns="72000" rIns="72000" bIns="72000" anchor="t" anchorCtr="0"/>
            <a:lstStyle/>
            <a:p>
              <a:pPr eaLnBrk="0" hangingPunct="0"/>
              <a:r>
                <a:rPr lang="de-DE" sz="600">
                  <a:solidFill>
                    <a:schemeClr val="bg1"/>
                  </a:solidFill>
                  <a:cs typeface="DeutscheBank" panose="020B0503020202030204" pitchFamily="34" charset="0"/>
                </a:rPr>
                <a:t>Light Violet</a:t>
              </a:r>
            </a:p>
            <a:p>
              <a:pPr>
                <a:defRPr/>
              </a:pPr>
              <a:r>
                <a:rPr lang="de-DE" sz="600">
                  <a:solidFill>
                    <a:schemeClr val="bg1"/>
                  </a:solidFill>
                  <a:ea typeface="DeutscheBank" panose="020B0503020202030204" pitchFamily="34" charset="0"/>
                  <a:cs typeface="DeutscheBank" panose="020B0503020202030204" pitchFamily="34" charset="0"/>
                </a:rPr>
                <a:t>193</a:t>
              </a:r>
              <a:r>
                <a:rPr kumimoji="0" lang="de-DE" sz="600" b="0" i="0" u="none" strike="noStrike" kern="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ea typeface="+mn-ea"/>
                  <a:cs typeface="+mn-cs"/>
                  <a:sym typeface="Arial"/>
                </a:rPr>
                <a:t>|</a:t>
              </a:r>
              <a:r>
                <a:rPr lang="de-DE" sz="600">
                  <a:solidFill>
                    <a:schemeClr val="bg1"/>
                  </a:solidFill>
                  <a:ea typeface="DeutscheBank" panose="020B0503020202030204" pitchFamily="34" charset="0"/>
                  <a:cs typeface="DeutscheBank" panose="020B0503020202030204" pitchFamily="34" charset="0"/>
                </a:rPr>
                <a:t>142</a:t>
              </a:r>
              <a:r>
                <a:rPr kumimoji="0" lang="de-DE" sz="600" b="0" i="0" u="none" strike="noStrike" kern="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ea typeface="+mn-ea"/>
                  <a:cs typeface="+mn-cs"/>
                  <a:sym typeface="Arial"/>
                </a:rPr>
                <a:t>|</a:t>
              </a:r>
              <a:r>
                <a:rPr lang="de-DE" sz="600">
                  <a:solidFill>
                    <a:schemeClr val="bg1"/>
                  </a:solidFill>
                  <a:ea typeface="DeutscheBank" panose="020B0503020202030204" pitchFamily="34" charset="0"/>
                  <a:cs typeface="DeutscheBank" panose="020B0503020202030204" pitchFamily="34" charset="0"/>
                </a:rPr>
                <a:t>189</a:t>
              </a:r>
            </a:p>
          </p:txBody>
        </p:sp>
        <p:sp>
          <p:nvSpPr>
            <p:cNvPr id="96" name="Rechteck 10">
              <a:extLst>
                <a:ext uri="{FF2B5EF4-FFF2-40B4-BE49-F238E27FC236}">
                  <a16:creationId xmlns:a16="http://schemas.microsoft.com/office/drawing/2014/main" id="{A9F92FD8-F32B-F3FE-7F0E-60679A726734}"/>
                </a:ext>
              </a:extLst>
            </p:cNvPr>
            <p:cNvSpPr>
              <a:spLocks/>
            </p:cNvSpPr>
            <p:nvPr userDrawn="1"/>
          </p:nvSpPr>
          <p:spPr>
            <a:xfrm>
              <a:off x="13163669" y="5434829"/>
              <a:ext cx="734400" cy="414000"/>
            </a:xfrm>
            <a:prstGeom prst="rect">
              <a:avLst/>
            </a:prstGeom>
            <a:solidFill>
              <a:srgbClr val="D4065D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72000" rIns="72000" bIns="72000" rtlCol="0" anchor="t" anchorCtr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de-DE" sz="600" b="0" i="0" u="none" strike="noStrike" kern="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ea typeface="+mn-ea"/>
                  <a:cs typeface="+mn-cs"/>
                  <a:sym typeface="Arial"/>
                </a:rPr>
                <a:t>Rubine Red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de-DE" sz="600" b="0" i="0" u="none" strike="noStrike" kern="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ea typeface="+mn-ea"/>
                  <a:cs typeface="+mn-cs"/>
                  <a:sym typeface="Arial"/>
                </a:rPr>
                <a:t>212|6|93</a:t>
              </a:r>
            </a:p>
          </p:txBody>
        </p:sp>
        <p:sp>
          <p:nvSpPr>
            <p:cNvPr id="97" name="Rectangle 14">
              <a:extLst>
                <a:ext uri="{FF2B5EF4-FFF2-40B4-BE49-F238E27FC236}">
                  <a16:creationId xmlns:a16="http://schemas.microsoft.com/office/drawing/2014/main" id="{0AFDEE43-7DDD-E8B6-DD6B-10410B8A931B}"/>
                </a:ext>
              </a:extLst>
            </p:cNvPr>
            <p:cNvSpPr>
              <a:spLocks noChangeArrowheads="1"/>
            </p:cNvSpPr>
            <p:nvPr userDrawn="1"/>
          </p:nvSpPr>
          <p:spPr bwMode="ltGray">
            <a:xfrm>
              <a:off x="13163669" y="4961785"/>
              <a:ext cx="734400" cy="414000"/>
            </a:xfrm>
            <a:prstGeom prst="rect">
              <a:avLst/>
            </a:prstGeom>
            <a:solidFill>
              <a:srgbClr val="E7001D"/>
            </a:solidFill>
            <a:ln w="12700">
              <a:noFill/>
              <a:round/>
              <a:headEnd/>
              <a:tailEnd/>
            </a:ln>
          </p:spPr>
          <p:txBody>
            <a:bodyPr wrap="none" lIns="72000" tIns="72000" rIns="72000" bIns="72000" anchor="t" anchorCtr="0"/>
            <a:lstStyle/>
            <a:p>
              <a:pPr eaLnBrk="0" hangingPunct="0"/>
              <a:r>
                <a:rPr lang="de-DE" sz="600">
                  <a:solidFill>
                    <a:schemeClr val="tx1"/>
                  </a:solidFill>
                  <a:cs typeface="DeutscheBank" panose="020B0503020202030204" pitchFamily="34" charset="0"/>
                </a:rPr>
                <a:t>Bright Red</a:t>
              </a:r>
            </a:p>
            <a:p>
              <a:r>
                <a:rPr lang="de-DE" sz="600">
                  <a:solidFill>
                    <a:schemeClr val="tx1"/>
                  </a:solidFill>
                  <a:ea typeface="DeutscheBank" panose="020B0503020202030204" pitchFamily="34" charset="0"/>
                  <a:cs typeface="DeutscheBank" panose="020B0503020202030204" pitchFamily="34" charset="0"/>
                </a:rPr>
                <a:t>231</a:t>
              </a:r>
              <a:r>
                <a:rPr kumimoji="0" lang="de-DE" sz="600" b="0" i="0" u="none" strike="noStrike" kern="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ea typeface="+mn-ea"/>
                  <a:cs typeface="+mn-cs"/>
                  <a:sym typeface="Arial"/>
                </a:rPr>
                <a:t>|</a:t>
              </a:r>
              <a:r>
                <a:rPr lang="de-DE" sz="600">
                  <a:solidFill>
                    <a:schemeClr val="tx1"/>
                  </a:solidFill>
                  <a:ea typeface="DeutscheBank" panose="020B0503020202030204" pitchFamily="34" charset="0"/>
                  <a:cs typeface="DeutscheBank" panose="020B0503020202030204" pitchFamily="34" charset="0"/>
                </a:rPr>
                <a:t>0</a:t>
              </a:r>
              <a:r>
                <a:rPr kumimoji="0" lang="de-DE" sz="600" b="0" i="0" u="none" strike="noStrike" kern="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ea typeface="+mn-ea"/>
                  <a:cs typeface="+mn-cs"/>
                  <a:sym typeface="Arial"/>
                </a:rPr>
                <a:t>|</a:t>
              </a:r>
              <a:r>
                <a:rPr lang="de-DE" sz="600">
                  <a:solidFill>
                    <a:schemeClr val="tx1"/>
                  </a:solidFill>
                  <a:ea typeface="DeutscheBank" panose="020B0503020202030204" pitchFamily="34" charset="0"/>
                  <a:cs typeface="DeutscheBank" panose="020B0503020202030204" pitchFamily="34" charset="0"/>
                </a:rPr>
                <a:t>29</a:t>
              </a:r>
            </a:p>
          </p:txBody>
        </p:sp>
        <p:sp>
          <p:nvSpPr>
            <p:cNvPr id="98" name="Rectangle 15">
              <a:extLst>
                <a:ext uri="{FF2B5EF4-FFF2-40B4-BE49-F238E27FC236}">
                  <a16:creationId xmlns:a16="http://schemas.microsoft.com/office/drawing/2014/main" id="{B0B5D428-75F0-D4D0-CA13-7A6524067293}"/>
                </a:ext>
              </a:extLst>
            </p:cNvPr>
            <p:cNvSpPr>
              <a:spLocks noChangeArrowheads="1"/>
            </p:cNvSpPr>
            <p:nvPr userDrawn="1"/>
          </p:nvSpPr>
          <p:spPr bwMode="ltGray">
            <a:xfrm>
              <a:off x="13163669" y="5907873"/>
              <a:ext cx="734400" cy="414000"/>
            </a:xfrm>
            <a:prstGeom prst="rect">
              <a:avLst/>
            </a:prstGeom>
            <a:solidFill>
              <a:srgbClr val="452061"/>
            </a:solidFill>
            <a:ln w="12700" algn="ctr">
              <a:noFill/>
              <a:round/>
              <a:headEnd/>
              <a:tailEnd/>
            </a:ln>
          </p:spPr>
          <p:txBody>
            <a:bodyPr wrap="none" lIns="72000" tIns="72000" rIns="72000" bIns="72000" anchor="t" anchorCtr="0"/>
            <a:lstStyle/>
            <a:p>
              <a:pPr eaLnBrk="0" hangingPunct="0"/>
              <a:r>
                <a:rPr lang="de-DE" sz="600">
                  <a:solidFill>
                    <a:schemeClr val="tx1"/>
                  </a:solidFill>
                  <a:cs typeface="DeutscheBank" panose="020B0503020202030204" pitchFamily="34" charset="0"/>
                </a:rPr>
                <a:t>Night Violet</a:t>
              </a:r>
            </a:p>
            <a:p>
              <a:pPr>
                <a:defRPr/>
              </a:pPr>
              <a:r>
                <a:rPr lang="de-DE" sz="600">
                  <a:solidFill>
                    <a:schemeClr val="tx1"/>
                  </a:solidFill>
                  <a:ea typeface="DeutscheBank" panose="020B0503020202030204" pitchFamily="34" charset="0"/>
                  <a:cs typeface="DeutscheBank" panose="020B0503020202030204" pitchFamily="34" charset="0"/>
                </a:rPr>
                <a:t>69</a:t>
              </a:r>
              <a:r>
                <a:rPr kumimoji="0" lang="de-DE" sz="600" b="0" i="0" u="none" strike="noStrike" kern="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ea typeface="+mn-ea"/>
                  <a:cs typeface="+mn-cs"/>
                  <a:sym typeface="Arial"/>
                </a:rPr>
                <a:t>|</a:t>
              </a:r>
              <a:r>
                <a:rPr lang="de-DE" sz="600">
                  <a:solidFill>
                    <a:schemeClr val="tx1"/>
                  </a:solidFill>
                  <a:ea typeface="DeutscheBank" panose="020B0503020202030204" pitchFamily="34" charset="0"/>
                  <a:cs typeface="DeutscheBank" panose="020B0503020202030204" pitchFamily="34" charset="0"/>
                </a:rPr>
                <a:t>32</a:t>
              </a:r>
              <a:r>
                <a:rPr kumimoji="0" lang="de-DE" sz="600" b="0" i="0" u="none" strike="noStrike" kern="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ea typeface="+mn-ea"/>
                  <a:cs typeface="+mn-cs"/>
                  <a:sym typeface="Arial"/>
                </a:rPr>
                <a:t>|</a:t>
              </a:r>
              <a:r>
                <a:rPr lang="de-DE" sz="600">
                  <a:solidFill>
                    <a:schemeClr val="tx1"/>
                  </a:solidFill>
                  <a:ea typeface="DeutscheBank" panose="020B0503020202030204" pitchFamily="34" charset="0"/>
                  <a:cs typeface="DeutscheBank" panose="020B0503020202030204" pitchFamily="34" charset="0"/>
                </a:rPr>
                <a:t>97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94369896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90" r:id="rId1"/>
    <p:sldLayoutId id="2147483691" r:id="rId2"/>
    <p:sldLayoutId id="2147483692" r:id="rId3"/>
    <p:sldLayoutId id="2147483693" r:id="rId4"/>
    <p:sldLayoutId id="2147483694" r:id="rId5"/>
    <p:sldLayoutId id="2147483695" r:id="rId6"/>
    <p:sldLayoutId id="2147483696" r:id="rId7"/>
    <p:sldLayoutId id="2147483697" r:id="rId8"/>
    <p:sldLayoutId id="2147483698" r:id="rId9"/>
    <p:sldLayoutId id="2147483699" r:id="rId10"/>
    <p:sldLayoutId id="2147483700" r:id="rId11"/>
    <p:sldLayoutId id="2147483701" r:id="rId12"/>
  </p:sldLayoutIdLst>
  <p:transition>
    <p:wipe dir="r"/>
  </p:transition>
  <p:hf hdr="0" dt="0"/>
  <p:txStyles>
    <p:titleStyle>
      <a:lvl1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tabLst/>
        <a:defRPr sz="1900" b="1" kern="1200" baseline="0">
          <a:solidFill>
            <a:schemeClr val="tx1"/>
          </a:solidFill>
          <a:latin typeface="+mj-lt"/>
          <a:ea typeface="DeutscheBank" panose="020B0503020202030204" pitchFamily="34" charset="0"/>
          <a:cs typeface="DeutscheBank" panose="020B0503020202030204" pitchFamily="34" charset="0"/>
        </a:defRPr>
      </a:lvl1pPr>
      <a:lvl2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352">
          <a:solidFill>
            <a:schemeClr val="tx1"/>
          </a:solidFill>
          <a:latin typeface="Arial" charset="0"/>
          <a:ea typeface="ＭＳ Ｐゴシック" pitchFamily="34" charset="-128"/>
          <a:cs typeface="ＭＳ Ｐゴシック" pitchFamily="-109" charset="-128"/>
        </a:defRPr>
      </a:lvl2pPr>
      <a:lvl3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352">
          <a:solidFill>
            <a:schemeClr val="tx1"/>
          </a:solidFill>
          <a:latin typeface="Arial" charset="0"/>
          <a:ea typeface="ＭＳ Ｐゴシック" pitchFamily="34" charset="-128"/>
          <a:cs typeface="ＭＳ Ｐゴシック" pitchFamily="-109" charset="-128"/>
        </a:defRPr>
      </a:lvl3pPr>
      <a:lvl4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352">
          <a:solidFill>
            <a:schemeClr val="tx1"/>
          </a:solidFill>
          <a:latin typeface="Arial" charset="0"/>
          <a:ea typeface="ＭＳ Ｐゴシック" pitchFamily="34" charset="-128"/>
          <a:cs typeface="ＭＳ Ｐゴシック" pitchFamily="-109" charset="-128"/>
        </a:defRPr>
      </a:lvl4pPr>
      <a:lvl5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352">
          <a:solidFill>
            <a:schemeClr val="tx1"/>
          </a:solidFill>
          <a:latin typeface="Arial" charset="0"/>
          <a:ea typeface="ＭＳ Ｐゴシック" pitchFamily="34" charset="-128"/>
          <a:cs typeface="ＭＳ Ｐゴシック" pitchFamily="-109" charset="-128"/>
        </a:defRPr>
      </a:lvl5pPr>
      <a:lvl6pPr marL="456327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tabLst>
          <a:tab pos="665477" algn="l"/>
        </a:tabLst>
        <a:defRPr sz="2352" b="1">
          <a:solidFill>
            <a:schemeClr val="tx1"/>
          </a:solidFill>
          <a:latin typeface="Arial" charset="0"/>
        </a:defRPr>
      </a:lvl6pPr>
      <a:lvl7pPr marL="912655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tabLst>
          <a:tab pos="665477" algn="l"/>
        </a:tabLst>
        <a:defRPr sz="2352" b="1">
          <a:solidFill>
            <a:schemeClr val="tx1"/>
          </a:solidFill>
          <a:latin typeface="Arial" charset="0"/>
        </a:defRPr>
      </a:lvl7pPr>
      <a:lvl8pPr marL="1368982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tabLst>
          <a:tab pos="665477" algn="l"/>
        </a:tabLst>
        <a:defRPr sz="2352" b="1">
          <a:solidFill>
            <a:schemeClr val="tx1"/>
          </a:solidFill>
          <a:latin typeface="Arial" charset="0"/>
        </a:defRPr>
      </a:lvl8pPr>
      <a:lvl9pPr marL="1825306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tabLst>
          <a:tab pos="665477" algn="l"/>
        </a:tabLst>
        <a:defRPr sz="2352" b="1">
          <a:solidFill>
            <a:schemeClr val="tx1"/>
          </a:solidFill>
          <a:latin typeface="Arial" charset="0"/>
        </a:defRPr>
      </a:lvl9pPr>
    </p:titleStyle>
    <p:bodyStyle>
      <a:lvl1pPr algn="l" rtl="0" eaLnBrk="1" fontAlgn="base" hangingPunct="1">
        <a:lnSpc>
          <a:spcPct val="100000"/>
        </a:lnSpc>
        <a:spcBef>
          <a:spcPts val="0"/>
        </a:spcBef>
        <a:spcAft>
          <a:spcPts val="0"/>
        </a:spcAft>
        <a:defRPr sz="1600" b="0" kern="1200" baseline="0">
          <a:solidFill>
            <a:schemeClr val="tx1"/>
          </a:solidFill>
          <a:latin typeface="+mn-lt"/>
          <a:ea typeface="ＭＳ Ｐゴシック" pitchFamily="-109" charset="-128"/>
          <a:cs typeface="ＭＳ Ｐゴシック" pitchFamily="-109" charset="-128"/>
        </a:defRPr>
      </a:lvl1pPr>
      <a:lvl2pPr marL="0" indent="0" algn="l" rtl="0" eaLnBrk="1" fontAlgn="base" hangingPunct="1">
        <a:lnSpc>
          <a:spcPct val="100000"/>
        </a:lnSpc>
        <a:spcBef>
          <a:spcPts val="0"/>
        </a:spcBef>
        <a:spcAft>
          <a:spcPts val="0"/>
        </a:spcAft>
        <a:buFont typeface="Symbol" panose="05050102010706020507" pitchFamily="18" charset="2"/>
        <a:buNone/>
        <a:defRPr sz="1600" kern="1200" baseline="0">
          <a:solidFill>
            <a:srgbClr val="34A6DC"/>
          </a:solidFill>
          <a:latin typeface="+mn-lt"/>
          <a:ea typeface="ＭＳ Ｐゴシック" pitchFamily="-109" charset="-128"/>
        </a:defRPr>
      </a:lvl2pPr>
      <a:lvl3pPr marL="215900" indent="-215900" algn="l" rtl="0" eaLnBrk="1" fontAlgn="base" hangingPunct="1">
        <a:lnSpc>
          <a:spcPct val="100000"/>
        </a:lnSpc>
        <a:spcBef>
          <a:spcPts val="500"/>
        </a:spcBef>
        <a:spcAft>
          <a:spcPts val="0"/>
        </a:spcAft>
        <a:buFont typeface="Symbol" panose="05050102010706020507" pitchFamily="18" charset="2"/>
        <a:buChar char="-"/>
        <a:defRPr sz="1600" kern="1200" baseline="0">
          <a:solidFill>
            <a:schemeClr val="tx1"/>
          </a:solidFill>
          <a:latin typeface="+mn-lt"/>
          <a:ea typeface="DeutscheBank" panose="020B0503020202030204" pitchFamily="34" charset="0"/>
          <a:cs typeface="DeutscheBank" panose="020B0503020202030204" pitchFamily="34" charset="0"/>
        </a:defRPr>
      </a:lvl3pPr>
      <a:lvl4pPr marL="432000" indent="-216000" algn="l" rtl="0" eaLnBrk="1" fontAlgn="base" hangingPunct="1">
        <a:lnSpc>
          <a:spcPct val="100000"/>
        </a:lnSpc>
        <a:spcBef>
          <a:spcPts val="500"/>
        </a:spcBef>
        <a:spcAft>
          <a:spcPts val="0"/>
        </a:spcAft>
        <a:buFont typeface="Symbol" panose="05050102010706020507" pitchFamily="18" charset="2"/>
        <a:buChar char="-"/>
        <a:defRPr sz="1200" kern="1200" baseline="0">
          <a:solidFill>
            <a:schemeClr val="tx1"/>
          </a:solidFill>
          <a:latin typeface="+mn-lt"/>
          <a:ea typeface="ＭＳ Ｐゴシック" pitchFamily="-109" charset="-128"/>
        </a:defRPr>
      </a:lvl4pPr>
      <a:lvl5pPr marL="647700" indent="-216000" algn="l" rtl="0" eaLnBrk="1" fontAlgn="base" hangingPunct="1">
        <a:lnSpc>
          <a:spcPct val="100000"/>
        </a:lnSpc>
        <a:spcBef>
          <a:spcPts val="500"/>
        </a:spcBef>
        <a:spcAft>
          <a:spcPts val="0"/>
        </a:spcAft>
        <a:buFont typeface="Symbol" panose="05050102010706020507" pitchFamily="18" charset="2"/>
        <a:buChar char="-"/>
        <a:defRPr sz="1100" kern="1200" baseline="0">
          <a:solidFill>
            <a:schemeClr val="tx1"/>
          </a:solidFill>
          <a:latin typeface="+mn-lt"/>
          <a:ea typeface="ＭＳ Ｐゴシック" pitchFamily="-109" charset="-128"/>
        </a:defRPr>
      </a:lvl5pPr>
      <a:lvl6pPr marL="0" indent="0" algn="l" rtl="0" eaLnBrk="1" fontAlgn="base" hangingPunct="1">
        <a:spcBef>
          <a:spcPct val="10000"/>
        </a:spcBef>
        <a:spcAft>
          <a:spcPct val="10000"/>
        </a:spcAft>
        <a:buClr>
          <a:schemeClr val="tx2"/>
        </a:buClr>
        <a:buFont typeface="Arial" panose="020B0604020202020204" pitchFamily="34" charset="0"/>
        <a:buNone/>
        <a:defRPr sz="1000" u="none">
          <a:solidFill>
            <a:schemeClr val="tx1"/>
          </a:solidFill>
          <a:latin typeface="+mn-lt"/>
        </a:defRPr>
      </a:lvl6pPr>
      <a:lvl7pPr marL="0" indent="0" algn="l" rtl="0" eaLnBrk="1" fontAlgn="base" hangingPunct="1">
        <a:spcBef>
          <a:spcPct val="10000"/>
        </a:spcBef>
        <a:spcAft>
          <a:spcPct val="10000"/>
        </a:spcAft>
        <a:buClr>
          <a:schemeClr val="tx2"/>
        </a:buClr>
        <a:buFont typeface="Arial" panose="020B0604020202020204" pitchFamily="34" charset="0"/>
        <a:buNone/>
        <a:defRPr sz="800">
          <a:solidFill>
            <a:schemeClr val="tx1"/>
          </a:solidFill>
          <a:latin typeface="+mn-lt"/>
        </a:defRPr>
      </a:lvl7pPr>
      <a:lvl8pPr marL="2089914" indent="-177461" algn="l" rtl="0" eaLnBrk="1" fontAlgn="base" hangingPunct="1">
        <a:spcBef>
          <a:spcPct val="10000"/>
        </a:spcBef>
        <a:spcAft>
          <a:spcPct val="10000"/>
        </a:spcAft>
        <a:buClr>
          <a:schemeClr val="tx2"/>
        </a:buClr>
        <a:buFont typeface="Arial" charset="0"/>
        <a:buChar char="-"/>
        <a:defRPr sz="1356">
          <a:solidFill>
            <a:schemeClr val="tx1"/>
          </a:solidFill>
          <a:latin typeface="+mn-lt"/>
        </a:defRPr>
      </a:lvl8pPr>
      <a:lvl9pPr marL="2546242" indent="-177461" algn="l" rtl="0" eaLnBrk="1" fontAlgn="base" hangingPunct="1">
        <a:spcBef>
          <a:spcPct val="10000"/>
        </a:spcBef>
        <a:spcAft>
          <a:spcPct val="10000"/>
        </a:spcAft>
        <a:buClr>
          <a:schemeClr val="tx2"/>
        </a:buClr>
        <a:buFont typeface="Arial" charset="0"/>
        <a:buChar char="-"/>
        <a:defRPr sz="1356"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912655" rtl="0" eaLnBrk="1" latinLnBrk="0" hangingPunct="1">
        <a:defRPr sz="1809" kern="1200">
          <a:solidFill>
            <a:schemeClr val="tx1"/>
          </a:solidFill>
          <a:latin typeface="+mn-lt"/>
          <a:ea typeface="+mn-ea"/>
          <a:cs typeface="+mn-cs"/>
        </a:defRPr>
      </a:lvl1pPr>
      <a:lvl2pPr marL="456327" algn="l" defTabSz="912655" rtl="0" eaLnBrk="1" latinLnBrk="0" hangingPunct="1">
        <a:defRPr sz="1809" kern="1200">
          <a:solidFill>
            <a:schemeClr val="tx1"/>
          </a:solidFill>
          <a:latin typeface="+mn-lt"/>
          <a:ea typeface="+mn-ea"/>
          <a:cs typeface="+mn-cs"/>
        </a:defRPr>
      </a:lvl2pPr>
      <a:lvl3pPr marL="912655" algn="l" defTabSz="912655" rtl="0" eaLnBrk="1" latinLnBrk="0" hangingPunct="1">
        <a:defRPr sz="1809" kern="1200">
          <a:solidFill>
            <a:schemeClr val="tx1"/>
          </a:solidFill>
          <a:latin typeface="+mn-lt"/>
          <a:ea typeface="+mn-ea"/>
          <a:cs typeface="+mn-cs"/>
        </a:defRPr>
      </a:lvl3pPr>
      <a:lvl4pPr marL="1368982" algn="l" defTabSz="912655" rtl="0" eaLnBrk="1" latinLnBrk="0" hangingPunct="1">
        <a:defRPr sz="1809" kern="1200">
          <a:solidFill>
            <a:schemeClr val="tx1"/>
          </a:solidFill>
          <a:latin typeface="+mn-lt"/>
          <a:ea typeface="+mn-ea"/>
          <a:cs typeface="+mn-cs"/>
        </a:defRPr>
      </a:lvl4pPr>
      <a:lvl5pPr marL="1825306" algn="l" defTabSz="912655" rtl="0" eaLnBrk="1" latinLnBrk="0" hangingPunct="1">
        <a:defRPr sz="1809" kern="1200">
          <a:solidFill>
            <a:schemeClr val="tx1"/>
          </a:solidFill>
          <a:latin typeface="+mn-lt"/>
          <a:ea typeface="+mn-ea"/>
          <a:cs typeface="+mn-cs"/>
        </a:defRPr>
      </a:lvl5pPr>
      <a:lvl6pPr marL="2281635" algn="l" defTabSz="912655" rtl="0" eaLnBrk="1" latinLnBrk="0" hangingPunct="1">
        <a:defRPr sz="1809" kern="1200">
          <a:solidFill>
            <a:schemeClr val="tx1"/>
          </a:solidFill>
          <a:latin typeface="+mn-lt"/>
          <a:ea typeface="+mn-ea"/>
          <a:cs typeface="+mn-cs"/>
        </a:defRPr>
      </a:lvl6pPr>
      <a:lvl7pPr marL="2737962" algn="l" defTabSz="912655" rtl="0" eaLnBrk="1" latinLnBrk="0" hangingPunct="1">
        <a:defRPr sz="1809" kern="1200">
          <a:solidFill>
            <a:schemeClr val="tx1"/>
          </a:solidFill>
          <a:latin typeface="+mn-lt"/>
          <a:ea typeface="+mn-ea"/>
          <a:cs typeface="+mn-cs"/>
        </a:defRPr>
      </a:lvl7pPr>
      <a:lvl8pPr marL="3194288" algn="l" defTabSz="912655" rtl="0" eaLnBrk="1" latinLnBrk="0" hangingPunct="1">
        <a:defRPr sz="1809" kern="1200">
          <a:solidFill>
            <a:schemeClr val="tx1"/>
          </a:solidFill>
          <a:latin typeface="+mn-lt"/>
          <a:ea typeface="+mn-ea"/>
          <a:cs typeface="+mn-cs"/>
        </a:defRPr>
      </a:lvl8pPr>
      <a:lvl9pPr marL="3650615" algn="l" defTabSz="912655" rtl="0" eaLnBrk="1" latinLnBrk="0" hangingPunct="1">
        <a:defRPr sz="180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1" pos="7401" userDrawn="1">
          <p15:clr>
            <a:srgbClr val="F26B43"/>
          </p15:clr>
        </p15:guide>
        <p15:guide id="13" orient="horz" pos="278" userDrawn="1">
          <p15:clr>
            <a:srgbClr val="F26B43"/>
          </p15:clr>
        </p15:guide>
        <p15:guide id="17" orient="horz" pos="572" userDrawn="1">
          <p15:clr>
            <a:srgbClr val="F26B43"/>
          </p15:clr>
        </p15:guide>
        <p15:guide id="18" orient="horz" pos="4042" userDrawn="1">
          <p15:clr>
            <a:srgbClr val="F26B43"/>
          </p15:clr>
        </p15:guide>
        <p15:guide id="21" orient="horz" pos="3906" userDrawn="1">
          <p15:clr>
            <a:srgbClr val="F26B43"/>
          </p15:clr>
        </p15:guide>
        <p15:guide id="23" orient="horz" pos="867" userDrawn="1">
          <p15:clr>
            <a:srgbClr val="F26B43"/>
          </p15:clr>
        </p15:guide>
        <p15:guide id="24" pos="3840" userDrawn="1">
          <p15:clr>
            <a:srgbClr val="F26B43"/>
          </p15:clr>
        </p15:guide>
        <p15:guide id="25" orient="horz" pos="2387" userDrawn="1">
          <p15:clr>
            <a:srgbClr val="F26B43"/>
          </p15:clr>
        </p15:guide>
        <p15:guide id="26" pos="279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Relationship Id="rId6" Type="http://schemas.openxmlformats.org/officeDocument/2006/relationships/image" Target="../media/image1.emf"/><Relationship Id="rId5" Type="http://schemas.openxmlformats.org/officeDocument/2006/relationships/oleObject" Target="../embeddings/oleObject4.bin"/><Relationship Id="rId4" Type="http://schemas.openxmlformats.org/officeDocument/2006/relationships/image" Target="../media/image18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7.xml"/><Relationship Id="rId1" Type="http://schemas.openxmlformats.org/officeDocument/2006/relationships/tags" Target="../tags/tag6.xml"/><Relationship Id="rId6" Type="http://schemas.openxmlformats.org/officeDocument/2006/relationships/chart" Target="../charts/chart1.x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5.bin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Layout" Target="../slideLayouts/slideLayout28.xml"/><Relationship Id="rId1" Type="http://schemas.openxmlformats.org/officeDocument/2006/relationships/tags" Target="../tags/tag7.xml"/><Relationship Id="rId5" Type="http://schemas.openxmlformats.org/officeDocument/2006/relationships/image" Target="../media/image20.svg"/><Relationship Id="rId4" Type="http://schemas.openxmlformats.org/officeDocument/2006/relationships/image" Target="../media/image19.emf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chart" Target="../charts/chart4.xml"/><Relationship Id="rId3" Type="http://schemas.openxmlformats.org/officeDocument/2006/relationships/notesSlide" Target="../notesSlides/notesSlide3.xml"/><Relationship Id="rId7" Type="http://schemas.openxmlformats.org/officeDocument/2006/relationships/chart" Target="../charts/chart3.xml"/><Relationship Id="rId2" Type="http://schemas.openxmlformats.org/officeDocument/2006/relationships/slideLayout" Target="../slideLayouts/slideLayout37.xml"/><Relationship Id="rId1" Type="http://schemas.openxmlformats.org/officeDocument/2006/relationships/tags" Target="../tags/tag8.xml"/><Relationship Id="rId6" Type="http://schemas.openxmlformats.org/officeDocument/2006/relationships/chart" Target="../charts/chart2.x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7.bin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openxmlformats.org/officeDocument/2006/relationships/slideLayout" Target="../slideLayouts/slideLayout36.xml"/><Relationship Id="rId1" Type="http://schemas.openxmlformats.org/officeDocument/2006/relationships/tags" Target="../tags/tag9.xml"/><Relationship Id="rId6" Type="http://schemas.openxmlformats.org/officeDocument/2006/relationships/chart" Target="../charts/chart6.xml"/><Relationship Id="rId5" Type="http://schemas.openxmlformats.org/officeDocument/2006/relationships/chart" Target="../charts/chart5.xml"/><Relationship Id="rId4" Type="http://schemas.openxmlformats.org/officeDocument/2006/relationships/image" Target="../media/image1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7" Type="http://schemas.openxmlformats.org/officeDocument/2006/relationships/chart" Target="../charts/chart8.xml"/><Relationship Id="rId2" Type="http://schemas.openxmlformats.org/officeDocument/2006/relationships/slideLayout" Target="../slideLayouts/slideLayout36.xml"/><Relationship Id="rId1" Type="http://schemas.openxmlformats.org/officeDocument/2006/relationships/tags" Target="../tags/tag10.xml"/><Relationship Id="rId6" Type="http://schemas.openxmlformats.org/officeDocument/2006/relationships/chart" Target="../charts/chart7.x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9.bin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37.xml"/><Relationship Id="rId1" Type="http://schemas.openxmlformats.org/officeDocument/2006/relationships/tags" Target="../tags/tag11.xml"/><Relationship Id="rId6" Type="http://schemas.openxmlformats.org/officeDocument/2006/relationships/chart" Target="../charts/chart9.x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10.bin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chart" Target="../charts/chart12.xml"/><Relationship Id="rId3" Type="http://schemas.openxmlformats.org/officeDocument/2006/relationships/notesSlide" Target="../notesSlides/notesSlide6.xml"/><Relationship Id="rId7" Type="http://schemas.openxmlformats.org/officeDocument/2006/relationships/chart" Target="../charts/chart11.xml"/><Relationship Id="rId2" Type="http://schemas.openxmlformats.org/officeDocument/2006/relationships/slideLayout" Target="../slideLayouts/slideLayout36.xml"/><Relationship Id="rId1" Type="http://schemas.openxmlformats.org/officeDocument/2006/relationships/tags" Target="../tags/tag12.xml"/><Relationship Id="rId6" Type="http://schemas.openxmlformats.org/officeDocument/2006/relationships/chart" Target="../charts/chart10.x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11.bin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2.bin"/><Relationship Id="rId2" Type="http://schemas.openxmlformats.org/officeDocument/2006/relationships/slideLayout" Target="../slideLayouts/slideLayout29.xml"/><Relationship Id="rId1" Type="http://schemas.openxmlformats.org/officeDocument/2006/relationships/tags" Target="../tags/tag13.xml"/><Relationship Id="rId4" Type="http://schemas.openxmlformats.org/officeDocument/2006/relationships/image" Target="../media/image1.emf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notesSlide" Target="../notesSlides/notesSlide7.xml"/><Relationship Id="rId7" Type="http://schemas.openxmlformats.org/officeDocument/2006/relationships/chart" Target="../charts/chart14.xml"/><Relationship Id="rId2" Type="http://schemas.openxmlformats.org/officeDocument/2006/relationships/slideLayout" Target="../slideLayouts/slideLayout36.xml"/><Relationship Id="rId1" Type="http://schemas.openxmlformats.org/officeDocument/2006/relationships/tags" Target="../tags/tag14.xml"/><Relationship Id="rId6" Type="http://schemas.openxmlformats.org/officeDocument/2006/relationships/chart" Target="../charts/chart13.x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13.bin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7" Type="http://schemas.openxmlformats.org/officeDocument/2006/relationships/chart" Target="../charts/chart16.xml"/><Relationship Id="rId2" Type="http://schemas.openxmlformats.org/officeDocument/2006/relationships/slideLayout" Target="../slideLayouts/slideLayout36.xml"/><Relationship Id="rId1" Type="http://schemas.openxmlformats.org/officeDocument/2006/relationships/tags" Target="../tags/tag15.xml"/><Relationship Id="rId6" Type="http://schemas.openxmlformats.org/officeDocument/2006/relationships/chart" Target="../charts/chart15.x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14.bin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5.bin"/><Relationship Id="rId2" Type="http://schemas.openxmlformats.org/officeDocument/2006/relationships/slideLayout" Target="../slideLayouts/slideLayout29.xml"/><Relationship Id="rId1" Type="http://schemas.openxmlformats.org/officeDocument/2006/relationships/tags" Target="../tags/tag16.xml"/><Relationship Id="rId4" Type="http://schemas.openxmlformats.org/officeDocument/2006/relationships/image" Target="../media/image1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6.bin"/><Relationship Id="rId2" Type="http://schemas.openxmlformats.org/officeDocument/2006/relationships/slideLayout" Target="../slideLayouts/slideLayout37.xml"/><Relationship Id="rId1" Type="http://schemas.openxmlformats.org/officeDocument/2006/relationships/tags" Target="../tags/tag17.xml"/><Relationship Id="rId4" Type="http://schemas.openxmlformats.org/officeDocument/2006/relationships/image" Target="../media/image19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E68167A-F642-5C91-77FB-9D5A27AE8F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hink-cell data - do not delete" hidden="1">
            <a:extLst>
              <a:ext uri="{FF2B5EF4-FFF2-40B4-BE49-F238E27FC236}">
                <a16:creationId xmlns:a16="http://schemas.microsoft.com/office/drawing/2014/main" id="{57C9E2F2-5013-6372-0A12-664608E98D3C}"/>
              </a:ext>
            </a:extLst>
          </p:cNvPr>
          <p:cNvGraphicFramePr>
            <a:graphicFrameLocks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897833816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cell Folie" r:id="rId5" imgW="411" imgH="411" progId="TCLayout.ActiveDocument.1">
                  <p:embed/>
                </p:oleObj>
              </mc:Choice>
              <mc:Fallback>
                <p:oleObj name="thinkcell Folie" r:id="rId5" imgW="411" imgH="411" progId="TCLayout.ActiveDocument.1">
                  <p:embed/>
                  <p:pic>
                    <p:nvPicPr>
                      <p:cNvPr id="3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57C9E2F2-5013-6372-0A12-664608E98D3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Textplatzhalter 3">
            <a:extLst>
              <a:ext uri="{FF2B5EF4-FFF2-40B4-BE49-F238E27FC236}">
                <a16:creationId xmlns:a16="http://schemas.microsoft.com/office/drawing/2014/main" id="{55694F7B-C542-B5F6-8D5A-9D6753766AD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971550" y="5158036"/>
            <a:ext cx="9591985" cy="726827"/>
          </a:xfrm>
        </p:spPr>
        <p:txBody>
          <a:bodyPr/>
          <a:lstStyle/>
          <a:p>
            <a:r>
              <a:rPr lang="de-DE">
                <a:ea typeface="DeutscheBank"/>
              </a:rPr>
              <a:t>Frankfurt am Main, 21. September 2026</a:t>
            </a:r>
          </a:p>
        </p:txBody>
      </p:sp>
      <p:sp>
        <p:nvSpPr>
          <p:cNvPr id="6" name="Titel 5">
            <a:extLst>
              <a:ext uri="{FF2B5EF4-FFF2-40B4-BE49-F238E27FC236}">
                <a16:creationId xmlns:a16="http://schemas.microsoft.com/office/drawing/2014/main" id="{C5C1346F-9A25-80C3-EE9F-D2C57B5F22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rIns="0"/>
          <a:lstStyle/>
          <a:p>
            <a:r>
              <a:rPr lang="en-GB" sz="3600" i="1"/>
              <a:t>Global Sentiment Survey on Europe 2026</a:t>
            </a:r>
          </a:p>
        </p:txBody>
      </p:sp>
      <p:sp>
        <p:nvSpPr>
          <p:cNvPr id="8" name="Textplatzhalter 3">
            <a:extLst>
              <a:ext uri="{FF2B5EF4-FFF2-40B4-BE49-F238E27FC236}">
                <a16:creationId xmlns:a16="http://schemas.microsoft.com/office/drawing/2014/main" id="{2E356BCB-A7D7-18A1-CA63-D520B8D9CF4E}"/>
              </a:ext>
            </a:extLst>
          </p:cNvPr>
          <p:cNvSpPr txBox="1">
            <a:spLocks/>
          </p:cNvSpPr>
          <p:nvPr/>
        </p:nvSpPr>
        <p:spPr>
          <a:xfrm>
            <a:off x="971550" y="3551873"/>
            <a:ext cx="9591986" cy="1167812"/>
          </a:xfrm>
          <a:prstGeom prst="rect">
            <a:avLst/>
          </a:prstGeom>
        </p:spPr>
        <p:txBody>
          <a:bodyPr vert="horz" lIns="0" tIns="108000" rIns="0" bIns="0" rtlCol="0" anchor="t" anchorCtr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2000" b="0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dirty="0"/>
              <a:t>Kurz-Report</a:t>
            </a:r>
          </a:p>
        </p:txBody>
      </p:sp>
    </p:spTree>
    <p:extLst>
      <p:ext uri="{BB962C8B-B14F-4D97-AF65-F5344CB8AC3E}">
        <p14:creationId xmlns:p14="http://schemas.microsoft.com/office/powerpoint/2010/main" val="33224053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217683-3B2E-65BB-85FE-82DB811D31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3" name="think-cell data - do not delete" hidden="1">
            <a:extLst>
              <a:ext uri="{FF2B5EF4-FFF2-40B4-BE49-F238E27FC236}">
                <a16:creationId xmlns:a16="http://schemas.microsoft.com/office/drawing/2014/main" id="{2A00A3E9-882F-3DD3-8258-4E10E04DBBDC}"/>
              </a:ext>
            </a:extLst>
          </p:cNvPr>
          <p:cNvGraphicFramePr>
            <a:graphicFrameLocks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59789606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cell Folie" r:id="rId4" imgW="411" imgH="411" progId="TCLayout.ActiveDocument.1">
                  <p:embed/>
                </p:oleObj>
              </mc:Choice>
              <mc:Fallback>
                <p:oleObj name="thinkcell Folie" r:id="rId4" imgW="411" imgH="411" progId="TCLayout.ActiveDocument.1">
                  <p:embed/>
                  <p:pic>
                    <p:nvPicPr>
                      <p:cNvPr id="43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2A00A3E9-882F-3DD3-8258-4E10E04DBBD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5" name="Rectangle 286">
            <a:extLst>
              <a:ext uri="{FF2B5EF4-FFF2-40B4-BE49-F238E27FC236}">
                <a16:creationId xmlns:a16="http://schemas.microsoft.com/office/drawing/2014/main" id="{BFB4AF0B-08CA-DBD1-1AFD-C0E3559AD9AE}"/>
              </a:ext>
            </a:extLst>
          </p:cNvPr>
          <p:cNvSpPr/>
          <p:nvPr/>
        </p:nvSpPr>
        <p:spPr>
          <a:xfrm>
            <a:off x="442912" y="3306107"/>
            <a:ext cx="5536469" cy="2671731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95000"/>
                  <a:alpha val="30000"/>
                </a:schemeClr>
              </a:gs>
              <a:gs pos="50500">
                <a:schemeClr val="bg1">
                  <a:lumMod val="95000"/>
                  <a:alpha val="20000"/>
                </a:schemeClr>
              </a:gs>
              <a:gs pos="100000">
                <a:schemeClr val="bg1">
                  <a:lumMod val="95000"/>
                  <a:alpha val="10000"/>
                </a:schemeClr>
              </a:gs>
            </a:gsLst>
            <a:lin ang="16200000" scaled="0"/>
            <a:tileRect/>
          </a:gradFill>
          <a:ln w="952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DE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372B4BE1-0BC9-5858-B37A-8C4C0A25B3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rIns="0"/>
          <a:lstStyle/>
          <a:p>
            <a:r>
              <a:rPr lang="en-GB"/>
              <a:t>Mit </a:t>
            </a:r>
            <a:r>
              <a:rPr lang="en-GB" err="1"/>
              <a:t>wem</a:t>
            </a:r>
            <a:r>
              <a:rPr lang="en-GB"/>
              <a:t> </a:t>
            </a:r>
            <a:r>
              <a:rPr lang="en-GB" err="1"/>
              <a:t>haben</a:t>
            </a:r>
            <a:r>
              <a:rPr lang="en-GB"/>
              <a:t> </a:t>
            </a:r>
            <a:r>
              <a:rPr lang="en-GB" err="1"/>
              <a:t>wir</a:t>
            </a:r>
            <a:r>
              <a:rPr lang="en-GB"/>
              <a:t> </a:t>
            </a:r>
            <a:r>
              <a:rPr lang="en-GB" err="1"/>
              <a:t>gesprochen</a:t>
            </a:r>
            <a:r>
              <a:rPr lang="en-GB"/>
              <a:t>?</a:t>
            </a:r>
          </a:p>
        </p:txBody>
      </p:sp>
      <p:sp>
        <p:nvSpPr>
          <p:cNvPr id="20" name="Text 19">
            <a:extLst>
              <a:ext uri="{FF2B5EF4-FFF2-40B4-BE49-F238E27FC236}">
                <a16:creationId xmlns:a16="http://schemas.microsoft.com/office/drawing/2014/main" id="{C6A4C143-04A7-4F14-961E-7282C883D636}"/>
              </a:ext>
            </a:extLst>
          </p:cNvPr>
          <p:cNvSpPr/>
          <p:nvPr/>
        </p:nvSpPr>
        <p:spPr>
          <a:xfrm>
            <a:off x="601366" y="3200918"/>
            <a:ext cx="2918011" cy="205736"/>
          </a:xfrm>
          <a:prstGeom prst="rect">
            <a:avLst/>
          </a:prstGeom>
          <a:solidFill>
            <a:srgbClr val="FEFEFE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>
                <a:solidFill>
                  <a:schemeClr val="accent1"/>
                </a:solidFill>
                <a:ea typeface="Arial" pitchFamily="34" charset="-122"/>
                <a:cs typeface="Arial"/>
              </a:rPr>
              <a:t>In </a:t>
            </a:r>
            <a:r>
              <a:rPr lang="en-US" sz="1200" b="1" err="1">
                <a:solidFill>
                  <a:schemeClr val="accent1"/>
                </a:solidFill>
                <a:ea typeface="Arial" pitchFamily="34" charset="-122"/>
                <a:cs typeface="Arial"/>
              </a:rPr>
              <a:t>welchen</a:t>
            </a:r>
            <a:r>
              <a:rPr lang="en-US" sz="1200" b="1">
                <a:solidFill>
                  <a:schemeClr val="accent1"/>
                </a:solidFill>
                <a:ea typeface="Arial" pitchFamily="34" charset="-122"/>
                <a:cs typeface="Arial"/>
              </a:rPr>
              <a:t> </a:t>
            </a:r>
            <a:r>
              <a:rPr lang="en-US" sz="1200" b="1" err="1">
                <a:solidFill>
                  <a:schemeClr val="accent1"/>
                </a:solidFill>
                <a:ea typeface="Arial" pitchFamily="34" charset="-122"/>
                <a:cs typeface="Arial"/>
              </a:rPr>
              <a:t>Märkten</a:t>
            </a:r>
            <a:r>
              <a:rPr lang="en-US" sz="1200" b="1">
                <a:solidFill>
                  <a:schemeClr val="accent1"/>
                </a:solidFill>
                <a:ea typeface="Arial" pitchFamily="34" charset="-122"/>
                <a:cs typeface="Arial"/>
              </a:rPr>
              <a:t> </a:t>
            </a:r>
            <a:r>
              <a:rPr lang="en-US" sz="1200" b="1" err="1">
                <a:solidFill>
                  <a:schemeClr val="accent1"/>
                </a:solidFill>
                <a:ea typeface="Arial" pitchFamily="34" charset="-122"/>
                <a:cs typeface="Arial"/>
              </a:rPr>
              <a:t>wurde</a:t>
            </a:r>
            <a:r>
              <a:rPr lang="en-US" sz="1200" b="1">
                <a:solidFill>
                  <a:schemeClr val="accent1"/>
                </a:solidFill>
                <a:ea typeface="Arial" pitchFamily="34" charset="-122"/>
                <a:cs typeface="Arial"/>
              </a:rPr>
              <a:t> </a:t>
            </a:r>
            <a:r>
              <a:rPr lang="en-US" sz="1200" b="1" err="1">
                <a:solidFill>
                  <a:schemeClr val="accent1"/>
                </a:solidFill>
                <a:ea typeface="Arial" pitchFamily="34" charset="-122"/>
                <a:cs typeface="Arial"/>
              </a:rPr>
              <a:t>gefragt</a:t>
            </a:r>
            <a:r>
              <a:rPr lang="en-US" sz="1200" b="1">
                <a:solidFill>
                  <a:schemeClr val="accent1"/>
                </a:solidFill>
                <a:ea typeface="Arial" pitchFamily="34" charset="-122"/>
                <a:cs typeface="Arial"/>
              </a:rPr>
              <a:t>? </a:t>
            </a:r>
            <a:endParaRPr lang="en-US" sz="1200">
              <a:solidFill>
                <a:schemeClr val="accent1"/>
              </a:solidFill>
              <a:ea typeface="DeutscheBank"/>
              <a:cs typeface="Arial"/>
            </a:endParaRPr>
          </a:p>
        </p:txBody>
      </p:sp>
      <p:sp>
        <p:nvSpPr>
          <p:cNvPr id="32" name="Text 19">
            <a:extLst>
              <a:ext uri="{FF2B5EF4-FFF2-40B4-BE49-F238E27FC236}">
                <a16:creationId xmlns:a16="http://schemas.microsoft.com/office/drawing/2014/main" id="{86C8CD41-48A4-40E2-0F23-6AE72EA2BC9A}"/>
              </a:ext>
            </a:extLst>
          </p:cNvPr>
          <p:cNvSpPr/>
          <p:nvPr/>
        </p:nvSpPr>
        <p:spPr>
          <a:xfrm>
            <a:off x="567502" y="3469817"/>
            <a:ext cx="5257800" cy="4913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>
              <a:buNone/>
            </a:pPr>
            <a:r>
              <a:rPr lang="en-US" sz="1100" b="1" err="1">
                <a:solidFill>
                  <a:srgbClr val="1E2A78"/>
                </a:solidFill>
              </a:rPr>
              <a:t>Asien-Pazifik</a:t>
            </a:r>
            <a:r>
              <a:rPr lang="en-US" sz="1100" b="1">
                <a:solidFill>
                  <a:srgbClr val="1E2A78"/>
                </a:solidFill>
              </a:rPr>
              <a:t> – 50%</a:t>
            </a:r>
          </a:p>
          <a:p>
            <a:r>
              <a:rPr lang="en-US" sz="1050">
                <a:solidFill>
                  <a:schemeClr val="tx1">
                    <a:lumMod val="50000"/>
                    <a:lumOff val="50000"/>
                  </a:schemeClr>
                </a:solidFill>
              </a:rPr>
              <a:t>China (</a:t>
            </a:r>
            <a:r>
              <a:rPr lang="en-US" sz="1050" err="1">
                <a:solidFill>
                  <a:schemeClr val="tx1">
                    <a:lumMod val="50000"/>
                    <a:lumOff val="50000"/>
                  </a:schemeClr>
                </a:solidFill>
              </a:rPr>
              <a:t>inkl</a:t>
            </a:r>
            <a:r>
              <a:rPr lang="en-US" sz="1050">
                <a:solidFill>
                  <a:schemeClr val="tx1">
                    <a:lumMod val="50000"/>
                    <a:lumOff val="50000"/>
                  </a:schemeClr>
                </a:solidFill>
              </a:rPr>
              <a:t>. Hongkong) – Japan – </a:t>
            </a:r>
            <a:r>
              <a:rPr lang="en-US" sz="1050" err="1">
                <a:solidFill>
                  <a:schemeClr val="tx1">
                    <a:lumMod val="50000"/>
                    <a:lumOff val="50000"/>
                  </a:schemeClr>
                </a:solidFill>
              </a:rPr>
              <a:t>Singapur</a:t>
            </a:r>
            <a:r>
              <a:rPr lang="en-US" sz="1050">
                <a:solidFill>
                  <a:schemeClr val="tx1">
                    <a:lumMod val="50000"/>
                    <a:lumOff val="50000"/>
                  </a:schemeClr>
                </a:solidFill>
              </a:rPr>
              <a:t> – </a:t>
            </a:r>
            <a:r>
              <a:rPr lang="en-US" sz="1050" err="1">
                <a:solidFill>
                  <a:schemeClr val="tx1">
                    <a:lumMod val="50000"/>
                    <a:lumOff val="50000"/>
                  </a:schemeClr>
                </a:solidFill>
              </a:rPr>
              <a:t>Indien</a:t>
            </a:r>
            <a:r>
              <a:rPr lang="en-US" sz="1050">
                <a:solidFill>
                  <a:schemeClr val="tx1">
                    <a:lumMod val="50000"/>
                    <a:lumOff val="50000"/>
                  </a:schemeClr>
                </a:solidFill>
              </a:rPr>
              <a:t> – </a:t>
            </a:r>
            <a:r>
              <a:rPr lang="en-US" sz="1050" err="1">
                <a:solidFill>
                  <a:schemeClr val="tx1">
                    <a:lumMod val="50000"/>
                    <a:lumOff val="50000"/>
                  </a:schemeClr>
                </a:solidFill>
              </a:rPr>
              <a:t>Australien</a:t>
            </a:r>
            <a:r>
              <a:rPr lang="en-US" sz="1050">
                <a:solidFill>
                  <a:schemeClr val="tx1">
                    <a:lumMod val="50000"/>
                    <a:lumOff val="50000"/>
                  </a:schemeClr>
                </a:solidFill>
              </a:rPr>
              <a:t> – </a:t>
            </a:r>
            <a:r>
              <a:rPr lang="en-US" sz="1050" err="1">
                <a:solidFill>
                  <a:schemeClr val="tx1">
                    <a:lumMod val="50000"/>
                    <a:lumOff val="50000"/>
                  </a:schemeClr>
                </a:solidFill>
              </a:rPr>
              <a:t>Südkorea</a:t>
            </a:r>
            <a:r>
              <a:rPr lang="en-US" sz="1050">
                <a:solidFill>
                  <a:schemeClr val="tx1">
                    <a:lumMod val="50000"/>
                    <a:lumOff val="50000"/>
                  </a:schemeClr>
                </a:solidFill>
              </a:rPr>
              <a:t> - Taiwan</a:t>
            </a:r>
            <a:endParaRPr lang="en-US" sz="1050">
              <a:solidFill>
                <a:schemeClr val="tx1">
                  <a:lumMod val="50000"/>
                  <a:lumOff val="50000"/>
                </a:schemeClr>
              </a:solidFill>
              <a:ea typeface="DeutscheBank"/>
            </a:endParaRPr>
          </a:p>
        </p:txBody>
      </p:sp>
      <p:sp>
        <p:nvSpPr>
          <p:cNvPr id="36" name="Text 19">
            <a:extLst>
              <a:ext uri="{FF2B5EF4-FFF2-40B4-BE49-F238E27FC236}">
                <a16:creationId xmlns:a16="http://schemas.microsoft.com/office/drawing/2014/main" id="{FDF6D4DA-CA87-F8DC-7043-B461AFE4DF26}"/>
              </a:ext>
            </a:extLst>
          </p:cNvPr>
          <p:cNvSpPr/>
          <p:nvPr/>
        </p:nvSpPr>
        <p:spPr>
          <a:xfrm>
            <a:off x="567503" y="3909767"/>
            <a:ext cx="5257800" cy="4913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>
              <a:buNone/>
            </a:pPr>
            <a:r>
              <a:rPr lang="en-US" sz="1100" b="1">
                <a:solidFill>
                  <a:srgbClr val="1E2A78"/>
                </a:solidFill>
              </a:rPr>
              <a:t>Amerika – 33%</a:t>
            </a:r>
          </a:p>
          <a:p>
            <a:pPr marL="0" indent="0">
              <a:buNone/>
            </a:pPr>
            <a:r>
              <a:rPr lang="en-US" sz="1050">
                <a:solidFill>
                  <a:schemeClr val="tx1">
                    <a:lumMod val="50000"/>
                    <a:lumOff val="50000"/>
                  </a:schemeClr>
                </a:solidFill>
              </a:rPr>
              <a:t>USA – Kanada – </a:t>
            </a:r>
            <a:r>
              <a:rPr lang="en-US" sz="1050" err="1">
                <a:solidFill>
                  <a:schemeClr val="tx1">
                    <a:lumMod val="50000"/>
                    <a:lumOff val="50000"/>
                  </a:schemeClr>
                </a:solidFill>
              </a:rPr>
              <a:t>Mexiko</a:t>
            </a:r>
            <a:r>
              <a:rPr lang="en-US" sz="1050">
                <a:solidFill>
                  <a:schemeClr val="tx1">
                    <a:lumMod val="50000"/>
                    <a:lumOff val="50000"/>
                  </a:schemeClr>
                </a:solidFill>
              </a:rPr>
              <a:t> – </a:t>
            </a:r>
            <a:r>
              <a:rPr lang="en-US" sz="1050" err="1">
                <a:solidFill>
                  <a:schemeClr val="tx1">
                    <a:lumMod val="50000"/>
                    <a:lumOff val="50000"/>
                  </a:schemeClr>
                </a:solidFill>
              </a:rPr>
              <a:t>Brasilien</a:t>
            </a:r>
            <a:endParaRPr lang="en-US" sz="105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8" name="Text 19">
            <a:extLst>
              <a:ext uri="{FF2B5EF4-FFF2-40B4-BE49-F238E27FC236}">
                <a16:creationId xmlns:a16="http://schemas.microsoft.com/office/drawing/2014/main" id="{28577A65-8D7D-C46F-2ABF-DEC3ADB12F23}"/>
              </a:ext>
            </a:extLst>
          </p:cNvPr>
          <p:cNvSpPr/>
          <p:nvPr/>
        </p:nvSpPr>
        <p:spPr>
          <a:xfrm>
            <a:off x="567503" y="4361620"/>
            <a:ext cx="5257800" cy="4913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>
              <a:buNone/>
            </a:pPr>
            <a:r>
              <a:rPr lang="en-US" sz="1100" b="1">
                <a:solidFill>
                  <a:srgbClr val="1E2A78"/>
                </a:solidFill>
              </a:rPr>
              <a:t>Naher Osten – 17%</a:t>
            </a:r>
          </a:p>
          <a:p>
            <a:pPr marL="0" indent="0">
              <a:buNone/>
            </a:pPr>
            <a:r>
              <a:rPr lang="de-DE" sz="1050">
                <a:solidFill>
                  <a:schemeClr val="tx1">
                    <a:lumMod val="50000"/>
                    <a:lumOff val="50000"/>
                  </a:schemeClr>
                </a:solidFill>
              </a:rPr>
              <a:t>Vereinigte Arabische Emirate – Saudi-Arabien</a:t>
            </a:r>
            <a:endParaRPr lang="en-US" sz="105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40" name="Text 19">
            <a:extLst>
              <a:ext uri="{FF2B5EF4-FFF2-40B4-BE49-F238E27FC236}">
                <a16:creationId xmlns:a16="http://schemas.microsoft.com/office/drawing/2014/main" id="{202BBB35-F5E1-DEEA-B38A-3BC4A724E9EB}"/>
              </a:ext>
            </a:extLst>
          </p:cNvPr>
          <p:cNvSpPr/>
          <p:nvPr/>
        </p:nvSpPr>
        <p:spPr>
          <a:xfrm>
            <a:off x="567502" y="5324109"/>
            <a:ext cx="5132803" cy="44289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050" b="1">
                <a:solidFill>
                  <a:schemeClr val="tx1">
                    <a:lumMod val="50000"/>
                    <a:lumOff val="50000"/>
                  </a:schemeClr>
                </a:solidFill>
              </a:rPr>
              <a:t>13% </a:t>
            </a:r>
            <a:r>
              <a:rPr lang="en-US" sz="1050">
                <a:solidFill>
                  <a:schemeClr val="tx1">
                    <a:lumMod val="50000"/>
                    <a:lumOff val="50000"/>
                  </a:schemeClr>
                </a:solidFill>
              </a:rPr>
              <a:t>– 100-249 | </a:t>
            </a:r>
            <a:r>
              <a:rPr lang="en-US" sz="1050" b="1">
                <a:solidFill>
                  <a:schemeClr val="tx1">
                    <a:lumMod val="50000"/>
                    <a:lumOff val="50000"/>
                  </a:schemeClr>
                </a:solidFill>
              </a:rPr>
              <a:t>18% </a:t>
            </a:r>
            <a:r>
              <a:rPr lang="en-US" sz="1050">
                <a:solidFill>
                  <a:schemeClr val="tx1">
                    <a:lumMod val="50000"/>
                    <a:lumOff val="50000"/>
                  </a:schemeClr>
                </a:solidFill>
              </a:rPr>
              <a:t>– 250-499 | </a:t>
            </a:r>
            <a:r>
              <a:rPr lang="en-US" sz="1050" b="1">
                <a:solidFill>
                  <a:schemeClr val="tx1">
                    <a:lumMod val="50000"/>
                    <a:lumOff val="50000"/>
                  </a:schemeClr>
                </a:solidFill>
              </a:rPr>
              <a:t>25% </a:t>
            </a:r>
            <a:r>
              <a:rPr lang="en-US" sz="1050">
                <a:solidFill>
                  <a:schemeClr val="tx1">
                    <a:lumMod val="50000"/>
                    <a:lumOff val="50000"/>
                  </a:schemeClr>
                </a:solidFill>
              </a:rPr>
              <a:t>– 500-999 | </a:t>
            </a:r>
            <a:r>
              <a:rPr lang="en-US" sz="1050" b="1">
                <a:solidFill>
                  <a:schemeClr val="tx1">
                    <a:lumMod val="50000"/>
                    <a:lumOff val="50000"/>
                  </a:schemeClr>
                </a:solidFill>
              </a:rPr>
              <a:t>44% </a:t>
            </a:r>
            <a:r>
              <a:rPr lang="en-US" sz="1050">
                <a:solidFill>
                  <a:schemeClr val="tx1">
                    <a:lumMod val="50000"/>
                    <a:lumOff val="50000"/>
                  </a:schemeClr>
                </a:solidFill>
              </a:rPr>
              <a:t>– 1000+</a:t>
            </a:r>
          </a:p>
        </p:txBody>
      </p:sp>
      <p:cxnSp>
        <p:nvCxnSpPr>
          <p:cNvPr id="3" name="Gerader Verbinder 2">
            <a:extLst>
              <a:ext uri="{FF2B5EF4-FFF2-40B4-BE49-F238E27FC236}">
                <a16:creationId xmlns:a16="http://schemas.microsoft.com/office/drawing/2014/main" id="{7CA3A989-8EDD-79DA-8F59-E5857FB30DBD}"/>
              </a:ext>
            </a:extLst>
          </p:cNvPr>
          <p:cNvCxnSpPr>
            <a:cxnSpLocks/>
          </p:cNvCxnSpPr>
          <p:nvPr/>
        </p:nvCxnSpPr>
        <p:spPr>
          <a:xfrm>
            <a:off x="442913" y="5113270"/>
            <a:ext cx="5536468" cy="0"/>
          </a:xfrm>
          <a:prstGeom prst="line">
            <a:avLst/>
          </a:prstGeom>
          <a:ln w="9525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Text 19">
            <a:extLst>
              <a:ext uri="{FF2B5EF4-FFF2-40B4-BE49-F238E27FC236}">
                <a16:creationId xmlns:a16="http://schemas.microsoft.com/office/drawing/2014/main" id="{407326D6-4E37-6D59-B323-CC8C9FF23B0F}"/>
              </a:ext>
            </a:extLst>
          </p:cNvPr>
          <p:cNvSpPr/>
          <p:nvPr/>
        </p:nvSpPr>
        <p:spPr>
          <a:xfrm>
            <a:off x="567501" y="4998047"/>
            <a:ext cx="1767099" cy="225472"/>
          </a:xfrm>
          <a:prstGeom prst="rect">
            <a:avLst/>
          </a:prstGeom>
          <a:solidFill>
            <a:srgbClr val="FCFCFC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err="1">
                <a:solidFill>
                  <a:schemeClr val="accent1"/>
                </a:solidFill>
                <a:ea typeface="Arial" pitchFamily="34" charset="-122"/>
                <a:cs typeface="Arial" pitchFamily="34" charset="-120"/>
              </a:rPr>
              <a:t>Unternehmensgrößen</a:t>
            </a:r>
            <a:endParaRPr lang="en-US" sz="1200" b="1">
              <a:solidFill>
                <a:schemeClr val="accent1"/>
              </a:solidFill>
              <a:ea typeface="Arial" pitchFamily="34" charset="-122"/>
              <a:cs typeface="Arial" pitchFamily="34" charset="-120"/>
            </a:endParaRPr>
          </a:p>
        </p:txBody>
      </p:sp>
      <p:sp>
        <p:nvSpPr>
          <p:cNvPr id="29" name="Rectangle 286">
            <a:extLst>
              <a:ext uri="{FF2B5EF4-FFF2-40B4-BE49-F238E27FC236}">
                <a16:creationId xmlns:a16="http://schemas.microsoft.com/office/drawing/2014/main" id="{CA69E655-AB32-6CB2-F0E4-77EB9109B175}"/>
              </a:ext>
            </a:extLst>
          </p:cNvPr>
          <p:cNvSpPr/>
          <p:nvPr/>
        </p:nvSpPr>
        <p:spPr>
          <a:xfrm>
            <a:off x="6240463" y="3293561"/>
            <a:ext cx="5508625" cy="2684279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95000"/>
                  <a:alpha val="30000"/>
                </a:schemeClr>
              </a:gs>
              <a:gs pos="50500">
                <a:schemeClr val="bg1">
                  <a:lumMod val="95000"/>
                  <a:alpha val="20000"/>
                </a:schemeClr>
              </a:gs>
              <a:gs pos="100000">
                <a:schemeClr val="bg1">
                  <a:lumMod val="95000"/>
                  <a:alpha val="10000"/>
                </a:schemeClr>
              </a:gs>
            </a:gsLst>
            <a:lin ang="16200000" scaled="0"/>
            <a:tileRect/>
          </a:gradFill>
          <a:ln w="952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DE"/>
          </a:p>
        </p:txBody>
      </p:sp>
      <p:sp>
        <p:nvSpPr>
          <p:cNvPr id="31" name="Text 19">
            <a:extLst>
              <a:ext uri="{FF2B5EF4-FFF2-40B4-BE49-F238E27FC236}">
                <a16:creationId xmlns:a16="http://schemas.microsoft.com/office/drawing/2014/main" id="{196D4EB5-9D68-1DE0-FCA3-67E2A030B19E}"/>
              </a:ext>
            </a:extLst>
          </p:cNvPr>
          <p:cNvSpPr/>
          <p:nvPr/>
        </p:nvSpPr>
        <p:spPr>
          <a:xfrm>
            <a:off x="6426927" y="3226571"/>
            <a:ext cx="1279242" cy="151606"/>
          </a:xfrm>
          <a:prstGeom prst="rect">
            <a:avLst/>
          </a:prstGeom>
          <a:solidFill>
            <a:srgbClr val="FEFEFE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err="1">
                <a:solidFill>
                  <a:schemeClr val="accent1"/>
                </a:solidFill>
                <a:ea typeface="Arial" pitchFamily="34" charset="-122"/>
                <a:cs typeface="Arial" pitchFamily="34" charset="-120"/>
              </a:rPr>
              <a:t>Branchen</a:t>
            </a:r>
            <a:endParaRPr lang="en-US" sz="1200">
              <a:solidFill>
                <a:schemeClr val="accent1"/>
              </a:solidFill>
            </a:endParaRPr>
          </a:p>
        </p:txBody>
      </p:sp>
      <p:graphicFrame>
        <p:nvGraphicFramePr>
          <p:cNvPr id="21" name="Diagramm 20" descr="Chart">
            <a:extLst>
              <a:ext uri="{FF2B5EF4-FFF2-40B4-BE49-F238E27FC236}">
                <a16:creationId xmlns:a16="http://schemas.microsoft.com/office/drawing/2014/main" id="{CBDF78C5-9D35-0CA1-D252-C94E808457A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610598946"/>
              </p:ext>
            </p:extLst>
          </p:nvPr>
        </p:nvGraphicFramePr>
        <p:xfrm>
          <a:off x="6326163" y="3463312"/>
          <a:ext cx="5045876" cy="295789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47" name="Slide Number Placeholder 4">
            <a:extLst>
              <a:ext uri="{FF2B5EF4-FFF2-40B4-BE49-F238E27FC236}">
                <a16:creationId xmlns:a16="http://schemas.microsoft.com/office/drawing/2014/main" id="{72B9A0F4-D64A-CEC8-DD2D-860FADA3D942}"/>
              </a:ext>
            </a:extLst>
          </p:cNvPr>
          <p:cNvSpPr>
            <a:spLocks noGrp="1"/>
          </p:cNvSpPr>
          <p:nvPr>
            <p:ph type="sldNum" sz="quarter" idx="25"/>
          </p:nvPr>
        </p:nvSpPr>
        <p:spPr>
          <a:xfrm>
            <a:off x="10741152" y="6081179"/>
            <a:ext cx="1007936" cy="144000"/>
          </a:xfrm>
        </p:spPr>
        <p:txBody>
          <a:bodyPr/>
          <a:lstStyle/>
          <a:p>
            <a:fld id="{D71DA9FD-6EF8-4CC5-AF9B-B6159B5B937C}" type="slidenum">
              <a:rPr lang="en-GB" noProof="1" smtClean="0"/>
              <a:pPr/>
              <a:t>2</a:t>
            </a:fld>
            <a:endParaRPr lang="en-GB" noProof="1"/>
          </a:p>
        </p:txBody>
      </p:sp>
      <p:grpSp>
        <p:nvGrpSpPr>
          <p:cNvPr id="66" name="Gruppieren 65">
            <a:extLst>
              <a:ext uri="{FF2B5EF4-FFF2-40B4-BE49-F238E27FC236}">
                <a16:creationId xmlns:a16="http://schemas.microsoft.com/office/drawing/2014/main" id="{890B50C9-81CF-EB42-B905-DFA80C2579AB}"/>
              </a:ext>
            </a:extLst>
          </p:cNvPr>
          <p:cNvGrpSpPr/>
          <p:nvPr/>
        </p:nvGrpSpPr>
        <p:grpSpPr>
          <a:xfrm>
            <a:off x="2562770" y="1416616"/>
            <a:ext cx="2206878" cy="1366584"/>
            <a:chOff x="818930" y="1251976"/>
            <a:chExt cx="2541024" cy="1412115"/>
          </a:xfrm>
        </p:grpSpPr>
        <p:sp>
          <p:nvSpPr>
            <p:cNvPr id="67" name="Rectangle 286">
              <a:extLst>
                <a:ext uri="{FF2B5EF4-FFF2-40B4-BE49-F238E27FC236}">
                  <a16:creationId xmlns:a16="http://schemas.microsoft.com/office/drawing/2014/main" id="{D2616D1C-9353-2828-F279-DE533F7FBA56}"/>
                </a:ext>
              </a:extLst>
            </p:cNvPr>
            <p:cNvSpPr/>
            <p:nvPr/>
          </p:nvSpPr>
          <p:spPr>
            <a:xfrm>
              <a:off x="818930" y="1251976"/>
              <a:ext cx="2528889" cy="1412115"/>
            </a:xfrm>
            <a:prstGeom prst="rect">
              <a:avLst/>
            </a:prstGeom>
            <a:gradFill flip="none" rotWithShape="1">
              <a:gsLst>
                <a:gs pos="0">
                  <a:srgbClr val="1E2A78">
                    <a:alpha val="0"/>
                  </a:srgbClr>
                </a:gs>
                <a:gs pos="100000">
                  <a:srgbClr val="1E2A78">
                    <a:alpha val="10000"/>
                  </a:srgbClr>
                </a:gs>
              </a:gsLst>
              <a:lin ang="162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DE"/>
            </a:p>
          </p:txBody>
        </p:sp>
        <p:sp>
          <p:nvSpPr>
            <p:cNvPr id="68" name="Textfeld 67">
              <a:extLst>
                <a:ext uri="{FF2B5EF4-FFF2-40B4-BE49-F238E27FC236}">
                  <a16:creationId xmlns:a16="http://schemas.microsoft.com/office/drawing/2014/main" id="{3C781345-BC3D-0D83-2342-ECBD5E492F44}"/>
                </a:ext>
              </a:extLst>
            </p:cNvPr>
            <p:cNvSpPr txBox="1"/>
            <p:nvPr/>
          </p:nvSpPr>
          <p:spPr>
            <a:xfrm>
              <a:off x="1007916" y="1336008"/>
              <a:ext cx="2150919" cy="43088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GB" sz="2800" b="1">
                  <a:solidFill>
                    <a:schemeClr val="accent1"/>
                  </a:solidFill>
                </a:rPr>
                <a:t>100+</a:t>
              </a:r>
            </a:p>
          </p:txBody>
        </p:sp>
        <p:sp>
          <p:nvSpPr>
            <p:cNvPr id="69" name="Textfeld 68">
              <a:extLst>
                <a:ext uri="{FF2B5EF4-FFF2-40B4-BE49-F238E27FC236}">
                  <a16:creationId xmlns:a16="http://schemas.microsoft.com/office/drawing/2014/main" id="{B51D0423-6101-E1F2-3881-5FC1DC3F323F}"/>
                </a:ext>
              </a:extLst>
            </p:cNvPr>
            <p:cNvSpPr txBox="1"/>
            <p:nvPr/>
          </p:nvSpPr>
          <p:spPr>
            <a:xfrm>
              <a:off x="1007916" y="1766895"/>
              <a:ext cx="2150919" cy="27699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GB" b="1" err="1">
                  <a:solidFill>
                    <a:schemeClr val="accent1"/>
                  </a:solidFill>
                </a:rPr>
                <a:t>Beschäftigte</a:t>
              </a:r>
              <a:endParaRPr lang="en-GB" b="1">
                <a:solidFill>
                  <a:schemeClr val="accent1"/>
                </a:solidFill>
              </a:endParaRPr>
            </a:p>
          </p:txBody>
        </p:sp>
        <p:sp>
          <p:nvSpPr>
            <p:cNvPr id="70" name="Textfeld 69">
              <a:extLst>
                <a:ext uri="{FF2B5EF4-FFF2-40B4-BE49-F238E27FC236}">
                  <a16:creationId xmlns:a16="http://schemas.microsoft.com/office/drawing/2014/main" id="{2D09DB9D-5D46-47B6-FA9C-F67A88E9DF0B}"/>
                </a:ext>
              </a:extLst>
            </p:cNvPr>
            <p:cNvSpPr txBox="1"/>
            <p:nvPr/>
          </p:nvSpPr>
          <p:spPr>
            <a:xfrm>
              <a:off x="818932" y="2064703"/>
              <a:ext cx="2541022" cy="430887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algn="ctr"/>
              <a:r>
                <a:rPr lang="en-GB" sz="1400" i="1" err="1">
                  <a:solidFill>
                    <a:schemeClr val="accent1"/>
                  </a:solidFill>
                </a:rPr>
                <a:t>Mindestgröße</a:t>
              </a:r>
              <a:r>
                <a:rPr lang="en-GB" sz="1400" i="1">
                  <a:solidFill>
                    <a:schemeClr val="accent1"/>
                  </a:solidFill>
                </a:rPr>
                <a:t> der Unternehmen</a:t>
              </a:r>
            </a:p>
          </p:txBody>
        </p:sp>
      </p:grpSp>
      <p:grpSp>
        <p:nvGrpSpPr>
          <p:cNvPr id="71" name="Gruppieren 70">
            <a:extLst>
              <a:ext uri="{FF2B5EF4-FFF2-40B4-BE49-F238E27FC236}">
                <a16:creationId xmlns:a16="http://schemas.microsoft.com/office/drawing/2014/main" id="{4C391EA0-6404-F9AF-4B52-F7EA996C3EF0}"/>
              </a:ext>
            </a:extLst>
          </p:cNvPr>
          <p:cNvGrpSpPr/>
          <p:nvPr/>
        </p:nvGrpSpPr>
        <p:grpSpPr>
          <a:xfrm>
            <a:off x="140057" y="1416615"/>
            <a:ext cx="2197555" cy="1366583"/>
            <a:chOff x="817530" y="1251975"/>
            <a:chExt cx="2530289" cy="1412114"/>
          </a:xfrm>
        </p:grpSpPr>
        <p:sp>
          <p:nvSpPr>
            <p:cNvPr id="72" name="Rectangle 286">
              <a:extLst>
                <a:ext uri="{FF2B5EF4-FFF2-40B4-BE49-F238E27FC236}">
                  <a16:creationId xmlns:a16="http://schemas.microsoft.com/office/drawing/2014/main" id="{5EC4C068-31F1-B80D-8A0A-90DF5E06CD9A}"/>
                </a:ext>
              </a:extLst>
            </p:cNvPr>
            <p:cNvSpPr/>
            <p:nvPr/>
          </p:nvSpPr>
          <p:spPr>
            <a:xfrm>
              <a:off x="818930" y="1251975"/>
              <a:ext cx="2528889" cy="1412114"/>
            </a:xfrm>
            <a:prstGeom prst="rect">
              <a:avLst/>
            </a:prstGeom>
            <a:gradFill flip="none" rotWithShape="1">
              <a:gsLst>
                <a:gs pos="0">
                  <a:srgbClr val="1E2A78">
                    <a:alpha val="0"/>
                  </a:srgbClr>
                </a:gs>
                <a:gs pos="100000">
                  <a:srgbClr val="1E2A78">
                    <a:alpha val="10000"/>
                  </a:srgbClr>
                </a:gs>
              </a:gsLst>
              <a:lin ang="162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DE"/>
            </a:p>
          </p:txBody>
        </p:sp>
        <p:sp>
          <p:nvSpPr>
            <p:cNvPr id="73" name="Textfeld 72">
              <a:extLst>
                <a:ext uri="{FF2B5EF4-FFF2-40B4-BE49-F238E27FC236}">
                  <a16:creationId xmlns:a16="http://schemas.microsoft.com/office/drawing/2014/main" id="{A2C13F23-945E-F073-F3A4-ABFE211A03E7}"/>
                </a:ext>
              </a:extLst>
            </p:cNvPr>
            <p:cNvSpPr txBox="1"/>
            <p:nvPr/>
          </p:nvSpPr>
          <p:spPr>
            <a:xfrm>
              <a:off x="1007916" y="1336008"/>
              <a:ext cx="2150919" cy="43088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GB" sz="2800" b="1">
                  <a:solidFill>
                    <a:schemeClr val="accent1"/>
                  </a:solidFill>
                </a:rPr>
                <a:t>13</a:t>
              </a:r>
            </a:p>
          </p:txBody>
        </p:sp>
        <p:sp>
          <p:nvSpPr>
            <p:cNvPr id="74" name="Textfeld 73">
              <a:extLst>
                <a:ext uri="{FF2B5EF4-FFF2-40B4-BE49-F238E27FC236}">
                  <a16:creationId xmlns:a16="http://schemas.microsoft.com/office/drawing/2014/main" id="{A55B1546-104A-5217-31B0-85DEE6B0B1D8}"/>
                </a:ext>
              </a:extLst>
            </p:cNvPr>
            <p:cNvSpPr txBox="1"/>
            <p:nvPr/>
          </p:nvSpPr>
          <p:spPr>
            <a:xfrm>
              <a:off x="826195" y="1734698"/>
              <a:ext cx="2518156" cy="553998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algn="ctr"/>
              <a:r>
                <a:rPr lang="en-GB" b="1" err="1">
                  <a:solidFill>
                    <a:schemeClr val="accent1"/>
                  </a:solidFill>
                </a:rPr>
                <a:t>Nichteuropäische</a:t>
              </a:r>
              <a:r>
                <a:rPr lang="en-GB" b="1">
                  <a:solidFill>
                    <a:schemeClr val="accent1"/>
                  </a:solidFill>
                </a:rPr>
                <a:t> Märkte</a:t>
              </a:r>
            </a:p>
          </p:txBody>
        </p:sp>
        <p:sp>
          <p:nvSpPr>
            <p:cNvPr id="75" name="Textfeld 74">
              <a:extLst>
                <a:ext uri="{FF2B5EF4-FFF2-40B4-BE49-F238E27FC236}">
                  <a16:creationId xmlns:a16="http://schemas.microsoft.com/office/drawing/2014/main" id="{995FCF12-936D-D2B7-9FDB-073C2E178654}"/>
                </a:ext>
              </a:extLst>
            </p:cNvPr>
            <p:cNvSpPr txBox="1"/>
            <p:nvPr/>
          </p:nvSpPr>
          <p:spPr>
            <a:xfrm>
              <a:off x="817530" y="2275030"/>
              <a:ext cx="2528889" cy="215444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algn="ctr"/>
              <a:r>
                <a:rPr lang="en-GB" sz="1400" i="1">
                  <a:solidFill>
                    <a:schemeClr val="accent1"/>
                  </a:solidFill>
                </a:rPr>
                <a:t>in </a:t>
              </a:r>
              <a:r>
                <a:rPr lang="en-GB" sz="1400" i="1" err="1">
                  <a:solidFill>
                    <a:schemeClr val="accent1"/>
                  </a:solidFill>
                </a:rPr>
                <a:t>drei</a:t>
              </a:r>
              <a:r>
                <a:rPr lang="en-GB" sz="1400" i="1">
                  <a:solidFill>
                    <a:schemeClr val="accent1"/>
                  </a:solidFill>
                </a:rPr>
                <a:t> </a:t>
              </a:r>
              <a:r>
                <a:rPr lang="en-GB" sz="1400" i="1" err="1">
                  <a:solidFill>
                    <a:schemeClr val="accent1"/>
                  </a:solidFill>
                </a:rPr>
                <a:t>Regionen</a:t>
              </a:r>
              <a:endParaRPr lang="en-GB" sz="1400" i="1">
                <a:solidFill>
                  <a:schemeClr val="accent1"/>
                </a:solidFill>
              </a:endParaRPr>
            </a:p>
          </p:txBody>
        </p:sp>
      </p:grpSp>
      <p:grpSp>
        <p:nvGrpSpPr>
          <p:cNvPr id="76" name="Gruppieren 75">
            <a:extLst>
              <a:ext uri="{FF2B5EF4-FFF2-40B4-BE49-F238E27FC236}">
                <a16:creationId xmlns:a16="http://schemas.microsoft.com/office/drawing/2014/main" id="{7E276086-1648-A99A-687F-6A5AC7CA5007}"/>
              </a:ext>
            </a:extLst>
          </p:cNvPr>
          <p:cNvGrpSpPr/>
          <p:nvPr/>
        </p:nvGrpSpPr>
        <p:grpSpPr>
          <a:xfrm>
            <a:off x="9848338" y="1416617"/>
            <a:ext cx="2206877" cy="1372632"/>
            <a:chOff x="815462" y="1299020"/>
            <a:chExt cx="2541022" cy="1511448"/>
          </a:xfrm>
        </p:grpSpPr>
        <p:sp>
          <p:nvSpPr>
            <p:cNvPr id="77" name="Rectangle 286">
              <a:extLst>
                <a:ext uri="{FF2B5EF4-FFF2-40B4-BE49-F238E27FC236}">
                  <a16:creationId xmlns:a16="http://schemas.microsoft.com/office/drawing/2014/main" id="{C097291E-1B32-EFFF-F881-115A2910EF55}"/>
                </a:ext>
              </a:extLst>
            </p:cNvPr>
            <p:cNvSpPr/>
            <p:nvPr/>
          </p:nvSpPr>
          <p:spPr>
            <a:xfrm>
              <a:off x="824128" y="1299020"/>
              <a:ext cx="2528888" cy="1511448"/>
            </a:xfrm>
            <a:prstGeom prst="rect">
              <a:avLst/>
            </a:prstGeom>
            <a:gradFill flip="none" rotWithShape="1">
              <a:gsLst>
                <a:gs pos="0">
                  <a:srgbClr val="1E2A78">
                    <a:alpha val="0"/>
                  </a:srgbClr>
                </a:gs>
                <a:gs pos="100000">
                  <a:srgbClr val="1E2A78">
                    <a:alpha val="10000"/>
                  </a:srgbClr>
                </a:gs>
              </a:gsLst>
              <a:lin ang="162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DE"/>
            </a:p>
          </p:txBody>
        </p:sp>
        <p:sp>
          <p:nvSpPr>
            <p:cNvPr id="78" name="Textfeld 77">
              <a:extLst>
                <a:ext uri="{FF2B5EF4-FFF2-40B4-BE49-F238E27FC236}">
                  <a16:creationId xmlns:a16="http://schemas.microsoft.com/office/drawing/2014/main" id="{48AB4129-FBB7-A203-D4FA-93D0A3CB0013}"/>
                </a:ext>
              </a:extLst>
            </p:cNvPr>
            <p:cNvSpPr txBox="1"/>
            <p:nvPr/>
          </p:nvSpPr>
          <p:spPr>
            <a:xfrm>
              <a:off x="1007916" y="1336008"/>
              <a:ext cx="2150919" cy="43088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GB" sz="2800" b="1">
                  <a:solidFill>
                    <a:schemeClr val="accent1"/>
                  </a:solidFill>
                </a:rPr>
                <a:t>33%</a:t>
              </a:r>
            </a:p>
          </p:txBody>
        </p:sp>
        <p:sp>
          <p:nvSpPr>
            <p:cNvPr id="79" name="Textfeld 78">
              <a:extLst>
                <a:ext uri="{FF2B5EF4-FFF2-40B4-BE49-F238E27FC236}">
                  <a16:creationId xmlns:a16="http://schemas.microsoft.com/office/drawing/2014/main" id="{DEC1DA42-D89A-BE82-9051-8FE6F2052CCF}"/>
                </a:ext>
              </a:extLst>
            </p:cNvPr>
            <p:cNvSpPr txBox="1"/>
            <p:nvPr/>
          </p:nvSpPr>
          <p:spPr>
            <a:xfrm>
              <a:off x="815462" y="1766895"/>
              <a:ext cx="2528889" cy="276999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algn="ctr"/>
              <a:endParaRPr lang="en-GB" b="1">
                <a:solidFill>
                  <a:schemeClr val="tx2"/>
                </a:solidFill>
                <a:ea typeface="DeutscheBank"/>
              </a:endParaRPr>
            </a:p>
          </p:txBody>
        </p:sp>
        <p:sp>
          <p:nvSpPr>
            <p:cNvPr id="80" name="Textfeld 79">
              <a:extLst>
                <a:ext uri="{FF2B5EF4-FFF2-40B4-BE49-F238E27FC236}">
                  <a16:creationId xmlns:a16="http://schemas.microsoft.com/office/drawing/2014/main" id="{173D6DF3-2952-34DC-2AFA-FCB2D454409F}"/>
                </a:ext>
              </a:extLst>
            </p:cNvPr>
            <p:cNvSpPr txBox="1"/>
            <p:nvPr/>
          </p:nvSpPr>
          <p:spPr>
            <a:xfrm>
              <a:off x="815462" y="1777628"/>
              <a:ext cx="2541022" cy="861774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algn="ctr"/>
              <a:r>
                <a:rPr lang="en-US" sz="1400" b="1" i="1">
                  <a:solidFill>
                    <a:schemeClr val="accent1"/>
                  </a:solidFill>
                </a:rPr>
                <a:t>Noch nicht </a:t>
              </a:r>
              <a:r>
                <a:rPr lang="en-US" sz="1400" b="1" i="1" err="1">
                  <a:solidFill>
                    <a:schemeClr val="accent1"/>
                  </a:solidFill>
                </a:rPr>
                <a:t>investiert</a:t>
              </a:r>
              <a:r>
                <a:rPr lang="en-US" sz="1400" i="1">
                  <a:solidFill>
                    <a:schemeClr val="accent1"/>
                  </a:solidFill>
                </a:rPr>
                <a:t>, </a:t>
              </a:r>
              <a:r>
                <a:rPr lang="en-US" sz="1400" i="1" err="1">
                  <a:solidFill>
                    <a:schemeClr val="accent1"/>
                  </a:solidFill>
                </a:rPr>
                <a:t>planen</a:t>
              </a:r>
              <a:r>
                <a:rPr lang="en-US" sz="1400" i="1">
                  <a:solidFill>
                    <a:schemeClr val="accent1"/>
                  </a:solidFill>
                </a:rPr>
                <a:t> </a:t>
              </a:r>
              <a:r>
                <a:rPr lang="en-US" sz="1400" i="1" err="1">
                  <a:solidFill>
                    <a:schemeClr val="accent1"/>
                  </a:solidFill>
                </a:rPr>
                <a:t>jedoch</a:t>
              </a:r>
              <a:r>
                <a:rPr lang="en-US" sz="1400" i="1">
                  <a:solidFill>
                    <a:schemeClr val="accent1"/>
                  </a:solidFill>
                </a:rPr>
                <a:t> </a:t>
              </a:r>
              <a:r>
                <a:rPr lang="en-US" sz="1400" i="1" err="1">
                  <a:solidFill>
                    <a:schemeClr val="accent1"/>
                  </a:solidFill>
                </a:rPr>
                <a:t>einen</a:t>
              </a:r>
              <a:r>
                <a:rPr lang="en-US" sz="1400" i="1">
                  <a:solidFill>
                    <a:schemeClr val="accent1"/>
                  </a:solidFill>
                </a:rPr>
                <a:t> </a:t>
              </a:r>
              <a:r>
                <a:rPr lang="en-US" sz="1400" i="1" err="1">
                  <a:solidFill>
                    <a:schemeClr val="accent1"/>
                  </a:solidFill>
                </a:rPr>
                <a:t>Markteintritt</a:t>
              </a:r>
              <a:r>
                <a:rPr lang="en-US" sz="1400" i="1">
                  <a:solidFill>
                    <a:schemeClr val="accent1"/>
                  </a:solidFill>
                </a:rPr>
                <a:t> </a:t>
              </a:r>
              <a:r>
                <a:rPr lang="en-US" sz="1400" i="1" err="1">
                  <a:solidFill>
                    <a:schemeClr val="accent1"/>
                  </a:solidFill>
                </a:rPr>
                <a:t>innerhalb</a:t>
              </a:r>
              <a:r>
                <a:rPr lang="en-US" sz="1400" i="1">
                  <a:solidFill>
                    <a:schemeClr val="accent1"/>
                  </a:solidFill>
                </a:rPr>
                <a:t> der </a:t>
              </a:r>
              <a:r>
                <a:rPr lang="en-US" sz="1400" i="1" err="1">
                  <a:solidFill>
                    <a:schemeClr val="accent1"/>
                  </a:solidFill>
                </a:rPr>
                <a:t>kommenden</a:t>
              </a:r>
              <a:r>
                <a:rPr lang="en-US" sz="1400" i="1">
                  <a:solidFill>
                    <a:schemeClr val="accent1"/>
                  </a:solidFill>
                </a:rPr>
                <a:t> 5 Jahre</a:t>
              </a:r>
              <a:endParaRPr lang="en-US" sz="1400" b="1" i="1">
                <a:solidFill>
                  <a:schemeClr val="accent1"/>
                </a:solidFill>
              </a:endParaRPr>
            </a:p>
          </p:txBody>
        </p:sp>
      </p:grpSp>
      <p:grpSp>
        <p:nvGrpSpPr>
          <p:cNvPr id="81" name="Gruppieren 80">
            <a:extLst>
              <a:ext uri="{FF2B5EF4-FFF2-40B4-BE49-F238E27FC236}">
                <a16:creationId xmlns:a16="http://schemas.microsoft.com/office/drawing/2014/main" id="{013BC015-C49A-005B-49CF-5D19E713744F}"/>
              </a:ext>
            </a:extLst>
          </p:cNvPr>
          <p:cNvGrpSpPr/>
          <p:nvPr/>
        </p:nvGrpSpPr>
        <p:grpSpPr>
          <a:xfrm>
            <a:off x="4994806" y="1416615"/>
            <a:ext cx="2196339" cy="1366585"/>
            <a:chOff x="818930" y="1251975"/>
            <a:chExt cx="2528889" cy="1412116"/>
          </a:xfrm>
        </p:grpSpPr>
        <p:sp>
          <p:nvSpPr>
            <p:cNvPr id="82" name="Rectangle 286">
              <a:extLst>
                <a:ext uri="{FF2B5EF4-FFF2-40B4-BE49-F238E27FC236}">
                  <a16:creationId xmlns:a16="http://schemas.microsoft.com/office/drawing/2014/main" id="{B3512EC3-39A7-1481-AD45-19D73C4071CF}"/>
                </a:ext>
              </a:extLst>
            </p:cNvPr>
            <p:cNvSpPr/>
            <p:nvPr/>
          </p:nvSpPr>
          <p:spPr>
            <a:xfrm>
              <a:off x="818930" y="1251975"/>
              <a:ext cx="2528889" cy="1412116"/>
            </a:xfrm>
            <a:prstGeom prst="rect">
              <a:avLst/>
            </a:prstGeom>
            <a:gradFill flip="none" rotWithShape="1">
              <a:gsLst>
                <a:gs pos="0">
                  <a:srgbClr val="1E2A78">
                    <a:alpha val="0"/>
                  </a:srgbClr>
                </a:gs>
                <a:gs pos="100000">
                  <a:srgbClr val="1E2A78">
                    <a:alpha val="10000"/>
                  </a:srgbClr>
                </a:gs>
              </a:gsLst>
              <a:lin ang="162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DE"/>
            </a:p>
          </p:txBody>
        </p:sp>
        <p:sp>
          <p:nvSpPr>
            <p:cNvPr id="83" name="Textfeld 82">
              <a:extLst>
                <a:ext uri="{FF2B5EF4-FFF2-40B4-BE49-F238E27FC236}">
                  <a16:creationId xmlns:a16="http://schemas.microsoft.com/office/drawing/2014/main" id="{E2403119-8A6B-0197-F7EA-01F12E04C2E3}"/>
                </a:ext>
              </a:extLst>
            </p:cNvPr>
            <p:cNvSpPr txBox="1"/>
            <p:nvPr/>
          </p:nvSpPr>
          <p:spPr>
            <a:xfrm>
              <a:off x="1007914" y="1336006"/>
              <a:ext cx="2150919" cy="43088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GB" sz="2800" b="1">
                  <a:solidFill>
                    <a:schemeClr val="accent1"/>
                  </a:solidFill>
                </a:rPr>
                <a:t>1.200</a:t>
              </a:r>
            </a:p>
          </p:txBody>
        </p:sp>
        <p:sp>
          <p:nvSpPr>
            <p:cNvPr id="84" name="Textfeld 83">
              <a:extLst>
                <a:ext uri="{FF2B5EF4-FFF2-40B4-BE49-F238E27FC236}">
                  <a16:creationId xmlns:a16="http://schemas.microsoft.com/office/drawing/2014/main" id="{804A01FE-E063-157C-E0B9-17676A14F706}"/>
                </a:ext>
              </a:extLst>
            </p:cNvPr>
            <p:cNvSpPr txBox="1"/>
            <p:nvPr/>
          </p:nvSpPr>
          <p:spPr>
            <a:xfrm>
              <a:off x="1007916" y="1766895"/>
              <a:ext cx="2150919" cy="27699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GB" b="1" err="1">
                  <a:solidFill>
                    <a:schemeClr val="accent1"/>
                  </a:solidFill>
                </a:rPr>
                <a:t>Befragte</a:t>
              </a:r>
              <a:endParaRPr lang="en-GB" b="1">
                <a:solidFill>
                  <a:schemeClr val="accent1"/>
                </a:solidFill>
              </a:endParaRPr>
            </a:p>
          </p:txBody>
        </p:sp>
        <p:sp>
          <p:nvSpPr>
            <p:cNvPr id="85" name="Textfeld 84">
              <a:extLst>
                <a:ext uri="{FF2B5EF4-FFF2-40B4-BE49-F238E27FC236}">
                  <a16:creationId xmlns:a16="http://schemas.microsoft.com/office/drawing/2014/main" id="{A1F1B386-70F8-816F-7BBB-F2E88FB9659E}"/>
                </a:ext>
              </a:extLst>
            </p:cNvPr>
            <p:cNvSpPr txBox="1"/>
            <p:nvPr/>
          </p:nvSpPr>
          <p:spPr>
            <a:xfrm>
              <a:off x="847937" y="2063008"/>
              <a:ext cx="2470869" cy="43088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GB" sz="1400" i="1" err="1">
                  <a:solidFill>
                    <a:schemeClr val="accent1"/>
                  </a:solidFill>
                </a:rPr>
                <a:t>Führungskräfte</a:t>
              </a:r>
              <a:r>
                <a:rPr lang="en-GB" sz="1400" i="1">
                  <a:solidFill>
                    <a:schemeClr val="accent1"/>
                  </a:solidFill>
                </a:rPr>
                <a:t> und </a:t>
              </a:r>
              <a:r>
                <a:rPr lang="en-GB" sz="1400" i="1" err="1">
                  <a:solidFill>
                    <a:schemeClr val="accent1"/>
                  </a:solidFill>
                </a:rPr>
                <a:t>Entscheidungsträger</a:t>
              </a:r>
              <a:endParaRPr lang="en-GB" sz="1400" i="1">
                <a:solidFill>
                  <a:schemeClr val="accent1"/>
                </a:solidFill>
              </a:endParaRPr>
            </a:p>
          </p:txBody>
        </p:sp>
      </p:grpSp>
      <p:grpSp>
        <p:nvGrpSpPr>
          <p:cNvPr id="86" name="Gruppieren 85">
            <a:extLst>
              <a:ext uri="{FF2B5EF4-FFF2-40B4-BE49-F238E27FC236}">
                <a16:creationId xmlns:a16="http://schemas.microsoft.com/office/drawing/2014/main" id="{6ABFD66C-9D95-C161-C6EC-5DE55E1B437C}"/>
              </a:ext>
            </a:extLst>
          </p:cNvPr>
          <p:cNvGrpSpPr/>
          <p:nvPr/>
        </p:nvGrpSpPr>
        <p:grpSpPr>
          <a:xfrm>
            <a:off x="7416303" y="1416616"/>
            <a:ext cx="2206877" cy="1366586"/>
            <a:chOff x="815462" y="1251976"/>
            <a:chExt cx="2541022" cy="1412117"/>
          </a:xfrm>
        </p:grpSpPr>
        <p:sp>
          <p:nvSpPr>
            <p:cNvPr id="87" name="Rectangle 286">
              <a:extLst>
                <a:ext uri="{FF2B5EF4-FFF2-40B4-BE49-F238E27FC236}">
                  <a16:creationId xmlns:a16="http://schemas.microsoft.com/office/drawing/2014/main" id="{74B63417-0C8E-507A-F385-F88600774093}"/>
                </a:ext>
              </a:extLst>
            </p:cNvPr>
            <p:cNvSpPr/>
            <p:nvPr/>
          </p:nvSpPr>
          <p:spPr>
            <a:xfrm>
              <a:off x="818930" y="1251976"/>
              <a:ext cx="2528888" cy="1412117"/>
            </a:xfrm>
            <a:prstGeom prst="rect">
              <a:avLst/>
            </a:prstGeom>
            <a:gradFill flip="none" rotWithShape="1">
              <a:gsLst>
                <a:gs pos="0">
                  <a:srgbClr val="1E2A78">
                    <a:alpha val="0"/>
                  </a:srgbClr>
                </a:gs>
                <a:gs pos="100000">
                  <a:srgbClr val="1E2A78">
                    <a:alpha val="10000"/>
                  </a:srgbClr>
                </a:gs>
              </a:gsLst>
              <a:lin ang="162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DE"/>
            </a:p>
          </p:txBody>
        </p:sp>
        <p:sp>
          <p:nvSpPr>
            <p:cNvPr id="88" name="Textfeld 87">
              <a:extLst>
                <a:ext uri="{FF2B5EF4-FFF2-40B4-BE49-F238E27FC236}">
                  <a16:creationId xmlns:a16="http://schemas.microsoft.com/office/drawing/2014/main" id="{F9F2943D-4259-6254-B9AB-D0FE781F24D8}"/>
                </a:ext>
              </a:extLst>
            </p:cNvPr>
            <p:cNvSpPr txBox="1"/>
            <p:nvPr/>
          </p:nvSpPr>
          <p:spPr>
            <a:xfrm>
              <a:off x="1007916" y="1336008"/>
              <a:ext cx="2150919" cy="43088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GB" sz="2800" b="1">
                  <a:solidFill>
                    <a:schemeClr val="accent1"/>
                  </a:solidFill>
                </a:rPr>
                <a:t>67%</a:t>
              </a:r>
            </a:p>
          </p:txBody>
        </p:sp>
        <p:sp>
          <p:nvSpPr>
            <p:cNvPr id="89" name="Textfeld 88">
              <a:extLst>
                <a:ext uri="{FF2B5EF4-FFF2-40B4-BE49-F238E27FC236}">
                  <a16:creationId xmlns:a16="http://schemas.microsoft.com/office/drawing/2014/main" id="{7F9A5133-346E-9C0E-EE6C-097CAB7E73DB}"/>
                </a:ext>
              </a:extLst>
            </p:cNvPr>
            <p:cNvSpPr txBox="1"/>
            <p:nvPr/>
          </p:nvSpPr>
          <p:spPr>
            <a:xfrm>
              <a:off x="815462" y="1766895"/>
              <a:ext cx="2528889" cy="276999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algn="ctr"/>
              <a:endParaRPr lang="en-GB" b="1">
                <a:solidFill>
                  <a:schemeClr val="tx2"/>
                </a:solidFill>
                <a:ea typeface="DeutscheBank"/>
              </a:endParaRPr>
            </a:p>
          </p:txBody>
        </p:sp>
        <p:sp>
          <p:nvSpPr>
            <p:cNvPr id="90" name="Textfeld 89">
              <a:extLst>
                <a:ext uri="{FF2B5EF4-FFF2-40B4-BE49-F238E27FC236}">
                  <a16:creationId xmlns:a16="http://schemas.microsoft.com/office/drawing/2014/main" id="{6816A51C-FCC5-E271-9A7F-9099F8CDDA29}"/>
                </a:ext>
              </a:extLst>
            </p:cNvPr>
            <p:cNvSpPr txBox="1"/>
            <p:nvPr/>
          </p:nvSpPr>
          <p:spPr>
            <a:xfrm>
              <a:off x="815462" y="1777628"/>
              <a:ext cx="2541022" cy="430887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algn="ctr"/>
              <a:r>
                <a:rPr lang="en-US" sz="1400" b="1" i="1" err="1">
                  <a:solidFill>
                    <a:schemeClr val="accent1"/>
                  </a:solidFill>
                </a:rPr>
                <a:t>Bereits</a:t>
              </a:r>
              <a:r>
                <a:rPr lang="en-US" sz="1400" b="1" i="1">
                  <a:solidFill>
                    <a:schemeClr val="accent1"/>
                  </a:solidFill>
                </a:rPr>
                <a:t> in Europa </a:t>
              </a:r>
              <a:br>
                <a:rPr lang="en-US" sz="1400" b="1" i="1">
                  <a:solidFill>
                    <a:schemeClr val="accent1"/>
                  </a:solidFill>
                </a:rPr>
              </a:br>
              <a:r>
                <a:rPr lang="en-US" sz="1400" b="1" i="1" err="1">
                  <a:solidFill>
                    <a:schemeClr val="accent1"/>
                  </a:solidFill>
                </a:rPr>
                <a:t>investiert</a:t>
              </a:r>
              <a:endParaRPr lang="en-US" sz="1400" b="1" i="1">
                <a:solidFill>
                  <a:schemeClr val="accent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46328723"/>
      </p:ext>
    </p:extLst>
  </p:cSld>
  <p:clrMapOvr>
    <a:masterClrMapping/>
  </p:clrMapOvr>
  <p:transition>
    <p:wipe dir="r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thinkcell data - do not delete" hidden="1">
            <a:extLst>
              <a:ext uri="{FF2B5EF4-FFF2-40B4-BE49-F238E27FC236}">
                <a16:creationId xmlns:a16="http://schemas.microsoft.com/office/drawing/2014/main" id="{86644084-6BB7-612D-8ABB-9C3105BE4595}"/>
              </a:ext>
            </a:extLst>
          </p:cNvPr>
          <p:cNvGraphicFramePr>
            <a:graphicFrameLocks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69483487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cell Folie" r:id="rId3" imgW="411" imgH="411" progId="TCLayout.ActiveDocument.1">
                  <p:embed/>
                </p:oleObj>
              </mc:Choice>
              <mc:Fallback>
                <p:oleObj name="thinkcell Folie" r:id="rId3" imgW="411" imgH="411" progId="TCLayout.ActiveDocument.1">
                  <p:embed/>
                  <p:pic>
                    <p:nvPicPr>
                      <p:cNvPr id="11" name="thinkcell data - do not delete" hidden="1">
                        <a:extLst>
                          <a:ext uri="{FF2B5EF4-FFF2-40B4-BE49-F238E27FC236}">
                            <a16:creationId xmlns:a16="http://schemas.microsoft.com/office/drawing/2014/main" id="{86644084-6BB7-612D-8ABB-9C3105BE459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Rectangle 286">
            <a:extLst>
              <a:ext uri="{FF2B5EF4-FFF2-40B4-BE49-F238E27FC236}">
                <a16:creationId xmlns:a16="http://schemas.microsoft.com/office/drawing/2014/main" id="{CA6CF208-D7DA-7298-0C13-B103BE6EB842}"/>
              </a:ext>
            </a:extLst>
          </p:cNvPr>
          <p:cNvSpPr/>
          <p:nvPr/>
        </p:nvSpPr>
        <p:spPr>
          <a:xfrm>
            <a:off x="442913" y="1805964"/>
            <a:ext cx="11314838" cy="4173304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95000"/>
                  <a:alpha val="30000"/>
                </a:schemeClr>
              </a:gs>
              <a:gs pos="50500">
                <a:schemeClr val="bg1">
                  <a:lumMod val="95000"/>
                  <a:alpha val="20000"/>
                </a:schemeClr>
              </a:gs>
              <a:gs pos="100000">
                <a:schemeClr val="bg1">
                  <a:lumMod val="95000"/>
                  <a:alpha val="10000"/>
                </a:schemeClr>
              </a:gs>
            </a:gsLst>
            <a:lin ang="16200000" scaled="0"/>
            <a:tileRect/>
          </a:gradFill>
          <a:ln w="952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DE"/>
          </a:p>
        </p:txBody>
      </p:sp>
      <p:sp>
        <p:nvSpPr>
          <p:cNvPr id="38" name="Rechteck 37">
            <a:extLst>
              <a:ext uri="{FF2B5EF4-FFF2-40B4-BE49-F238E27FC236}">
                <a16:creationId xmlns:a16="http://schemas.microsoft.com/office/drawing/2014/main" id="{BC2A2828-63AF-5862-9282-9E208D57F7E4}"/>
              </a:ext>
            </a:extLst>
          </p:cNvPr>
          <p:cNvSpPr/>
          <p:nvPr/>
        </p:nvSpPr>
        <p:spPr>
          <a:xfrm flipH="1">
            <a:off x="831627" y="2610120"/>
            <a:ext cx="10407738" cy="648000"/>
          </a:xfrm>
          <a:prstGeom prst="rect">
            <a:avLst/>
          </a:prstGeom>
          <a:solidFill>
            <a:schemeClr val="bg1">
              <a:lumMod val="9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6" name="Rechteck 35">
            <a:extLst>
              <a:ext uri="{FF2B5EF4-FFF2-40B4-BE49-F238E27FC236}">
                <a16:creationId xmlns:a16="http://schemas.microsoft.com/office/drawing/2014/main" id="{A1830459-AB0D-EDC7-EDD0-1810653B3DE7}"/>
              </a:ext>
            </a:extLst>
          </p:cNvPr>
          <p:cNvSpPr/>
          <p:nvPr/>
        </p:nvSpPr>
        <p:spPr>
          <a:xfrm flipH="1">
            <a:off x="1289191" y="4545063"/>
            <a:ext cx="9950174" cy="648000"/>
          </a:xfrm>
          <a:prstGeom prst="rect">
            <a:avLst/>
          </a:prstGeom>
          <a:solidFill>
            <a:schemeClr val="bg1">
              <a:lumMod val="9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4" name="Rechteck 33">
            <a:extLst>
              <a:ext uri="{FF2B5EF4-FFF2-40B4-BE49-F238E27FC236}">
                <a16:creationId xmlns:a16="http://schemas.microsoft.com/office/drawing/2014/main" id="{CF1A60C0-7158-D781-A205-D89E296F999A}"/>
              </a:ext>
            </a:extLst>
          </p:cNvPr>
          <p:cNvSpPr/>
          <p:nvPr/>
        </p:nvSpPr>
        <p:spPr>
          <a:xfrm flipH="1">
            <a:off x="1060635" y="3561733"/>
            <a:ext cx="10178730" cy="648000"/>
          </a:xfrm>
          <a:prstGeom prst="rect">
            <a:avLst/>
          </a:prstGeom>
          <a:solidFill>
            <a:schemeClr val="bg1">
              <a:lumMod val="9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D268450-332D-F28E-BD79-70D475FEC9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rIns="0"/>
          <a:lstStyle/>
          <a:p>
            <a:r>
              <a:rPr lang="de-DE">
                <a:solidFill>
                  <a:schemeClr val="accent1"/>
                </a:solidFill>
                <a:ea typeface="DeutscheBank"/>
              </a:rPr>
              <a:t>Internationale Unternehmen zeigen wachsendes Interesse an Europa</a:t>
            </a:r>
            <a:endParaRPr lang="en-GB">
              <a:solidFill>
                <a:schemeClr val="accent1"/>
              </a:solidFill>
              <a:ea typeface="DeutscheBank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F0EC5FA-9D9E-07FD-B744-1BB82F4200C1}"/>
              </a:ext>
            </a:extLst>
          </p:cNvPr>
          <p:cNvSpPr>
            <a:spLocks noGrp="1"/>
          </p:cNvSpPr>
          <p:nvPr>
            <p:ph type="sldNum" sz="quarter" idx="25"/>
          </p:nvPr>
        </p:nvSpPr>
        <p:spPr/>
        <p:txBody>
          <a:bodyPr/>
          <a:lstStyle/>
          <a:p>
            <a:fld id="{D71DA9FD-6EF8-4CC5-AF9B-B6159B5B937C}" type="slidenum">
              <a:rPr lang="en-GB" noProof="1" smtClean="0"/>
              <a:pPr/>
              <a:t>3</a:t>
            </a:fld>
            <a:endParaRPr lang="en-GB" noProof="1"/>
          </a:p>
        </p:txBody>
      </p:sp>
      <p:sp>
        <p:nvSpPr>
          <p:cNvPr id="10" name="Text 19">
            <a:extLst>
              <a:ext uri="{FF2B5EF4-FFF2-40B4-BE49-F238E27FC236}">
                <a16:creationId xmlns:a16="http://schemas.microsoft.com/office/drawing/2014/main" id="{7D3A18ED-FD73-8F08-95A5-EE3F753970D8}"/>
              </a:ext>
            </a:extLst>
          </p:cNvPr>
          <p:cNvSpPr/>
          <p:nvPr/>
        </p:nvSpPr>
        <p:spPr>
          <a:xfrm>
            <a:off x="952183" y="1670473"/>
            <a:ext cx="3054667" cy="270842"/>
          </a:xfrm>
          <a:prstGeom prst="rect">
            <a:avLst/>
          </a:prstGeom>
          <a:solidFill>
            <a:schemeClr val="bg1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>
                <a:solidFill>
                  <a:schemeClr val="accent1"/>
                </a:solidFill>
                <a:ea typeface="Arial" pitchFamily="34" charset="-122"/>
                <a:cs typeface="Arial" pitchFamily="34" charset="-120"/>
              </a:rPr>
              <a:t>              KERNBOTSCHAFTEN</a:t>
            </a:r>
          </a:p>
        </p:txBody>
      </p:sp>
      <p:sp>
        <p:nvSpPr>
          <p:cNvPr id="13" name="Rechteck 12">
            <a:extLst>
              <a:ext uri="{FF2B5EF4-FFF2-40B4-BE49-F238E27FC236}">
                <a16:creationId xmlns:a16="http://schemas.microsoft.com/office/drawing/2014/main" id="{701C1907-3841-89DC-7F60-F0FB6AF0DE44}"/>
              </a:ext>
            </a:extLst>
          </p:cNvPr>
          <p:cNvSpPr/>
          <p:nvPr/>
        </p:nvSpPr>
        <p:spPr>
          <a:xfrm flipH="1">
            <a:off x="723627" y="2610121"/>
            <a:ext cx="108000" cy="64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Textfeld 13">
            <a:extLst>
              <a:ext uri="{FF2B5EF4-FFF2-40B4-BE49-F238E27FC236}">
                <a16:creationId xmlns:a16="http://schemas.microsoft.com/office/drawing/2014/main" id="{208C89C8-CE44-E458-7E4E-775F4644C1CA}"/>
              </a:ext>
            </a:extLst>
          </p:cNvPr>
          <p:cNvSpPr txBox="1"/>
          <p:nvPr/>
        </p:nvSpPr>
        <p:spPr>
          <a:xfrm>
            <a:off x="952183" y="2795621"/>
            <a:ext cx="10287182" cy="276999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r>
              <a:rPr lang="de-DE" b="1">
                <a:solidFill>
                  <a:schemeClr val="accent1"/>
                </a:solidFill>
              </a:rPr>
              <a:t>Europa </a:t>
            </a:r>
            <a:r>
              <a:rPr lang="de-DE">
                <a:solidFill>
                  <a:schemeClr val="accent1"/>
                </a:solidFill>
              </a:rPr>
              <a:t>ist die </a:t>
            </a:r>
            <a:r>
              <a:rPr lang="de-DE" b="1">
                <a:solidFill>
                  <a:schemeClr val="accent1"/>
                </a:solidFill>
              </a:rPr>
              <a:t>Top-Investitionsregion </a:t>
            </a:r>
            <a:r>
              <a:rPr lang="de-DE">
                <a:solidFill>
                  <a:schemeClr val="accent1"/>
                </a:solidFill>
              </a:rPr>
              <a:t>für die befragten Führungskräfte </a:t>
            </a:r>
            <a:endParaRPr lang="en-US">
              <a:solidFill>
                <a:schemeClr val="accent1"/>
              </a:solidFill>
            </a:endParaRPr>
          </a:p>
        </p:txBody>
      </p:sp>
      <p:sp>
        <p:nvSpPr>
          <p:cNvPr id="26" name="Rechteck 25">
            <a:extLst>
              <a:ext uri="{FF2B5EF4-FFF2-40B4-BE49-F238E27FC236}">
                <a16:creationId xmlns:a16="http://schemas.microsoft.com/office/drawing/2014/main" id="{90BFBB3A-FC84-7E09-7776-48B2E415C158}"/>
              </a:ext>
            </a:extLst>
          </p:cNvPr>
          <p:cNvSpPr/>
          <p:nvPr/>
        </p:nvSpPr>
        <p:spPr>
          <a:xfrm flipH="1">
            <a:off x="952635" y="3561733"/>
            <a:ext cx="108000" cy="64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8" name="Textfeld 27">
            <a:extLst>
              <a:ext uri="{FF2B5EF4-FFF2-40B4-BE49-F238E27FC236}">
                <a16:creationId xmlns:a16="http://schemas.microsoft.com/office/drawing/2014/main" id="{EAA31AE3-9F15-7D3D-BF6A-7C71C565B121}"/>
              </a:ext>
            </a:extLst>
          </p:cNvPr>
          <p:cNvSpPr txBox="1"/>
          <p:nvPr/>
        </p:nvSpPr>
        <p:spPr>
          <a:xfrm>
            <a:off x="1181191" y="3747233"/>
            <a:ext cx="10058174" cy="276999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r>
              <a:rPr lang="de-DE" b="1">
                <a:solidFill>
                  <a:schemeClr val="accent1"/>
                </a:solidFill>
              </a:rPr>
              <a:t>Deutschland </a:t>
            </a:r>
            <a:r>
              <a:rPr lang="de-DE">
                <a:solidFill>
                  <a:schemeClr val="accent1"/>
                </a:solidFill>
              </a:rPr>
              <a:t>ist</a:t>
            </a:r>
            <a:r>
              <a:rPr lang="de-DE" b="1">
                <a:solidFill>
                  <a:schemeClr val="accent1"/>
                </a:solidFill>
              </a:rPr>
              <a:t> Europas Nummer 1 </a:t>
            </a:r>
            <a:r>
              <a:rPr lang="de-DE">
                <a:solidFill>
                  <a:schemeClr val="accent1"/>
                </a:solidFill>
              </a:rPr>
              <a:t> </a:t>
            </a:r>
            <a:endParaRPr lang="en-US">
              <a:solidFill>
                <a:schemeClr val="accent1"/>
              </a:solidFill>
            </a:endParaRPr>
          </a:p>
        </p:txBody>
      </p:sp>
      <p:sp>
        <p:nvSpPr>
          <p:cNvPr id="30" name="Rechteck 29">
            <a:extLst>
              <a:ext uri="{FF2B5EF4-FFF2-40B4-BE49-F238E27FC236}">
                <a16:creationId xmlns:a16="http://schemas.microsoft.com/office/drawing/2014/main" id="{E7A5BB1F-C559-E2C6-3F04-B2E5A5A11692}"/>
              </a:ext>
            </a:extLst>
          </p:cNvPr>
          <p:cNvSpPr/>
          <p:nvPr/>
        </p:nvSpPr>
        <p:spPr>
          <a:xfrm flipH="1">
            <a:off x="1181191" y="4545063"/>
            <a:ext cx="108000" cy="64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2" name="Textfeld 31">
            <a:extLst>
              <a:ext uri="{FF2B5EF4-FFF2-40B4-BE49-F238E27FC236}">
                <a16:creationId xmlns:a16="http://schemas.microsoft.com/office/drawing/2014/main" id="{D3AB99E2-8A78-6103-07EE-C09CABCCE349}"/>
              </a:ext>
            </a:extLst>
          </p:cNvPr>
          <p:cNvSpPr txBox="1"/>
          <p:nvPr/>
        </p:nvSpPr>
        <p:spPr>
          <a:xfrm>
            <a:off x="1435373" y="4593520"/>
            <a:ext cx="10068195" cy="553998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r>
              <a:rPr lang="de-DE" b="1">
                <a:solidFill>
                  <a:schemeClr val="accent1"/>
                </a:solidFill>
              </a:rPr>
              <a:t>Lob für politische und wirtschaftliche Stabilität und Innovationskraft, </a:t>
            </a:r>
            <a:r>
              <a:rPr lang="de-DE">
                <a:solidFill>
                  <a:schemeClr val="accent1"/>
                </a:solidFill>
              </a:rPr>
              <a:t>Kritik an Hürden für grenzüberschreitendes Geschäft, Kosten und langsamen Genehmigungen </a:t>
            </a:r>
            <a:endParaRPr lang="en-US">
              <a:solidFill>
                <a:schemeClr val="accent1"/>
              </a:solidFill>
            </a:endParaRPr>
          </a:p>
        </p:txBody>
      </p:sp>
      <p:pic>
        <p:nvPicPr>
          <p:cNvPr id="40" name="Grafik 108" descr="certificate">
            <a:extLst>
              <a:ext uri="{FF2B5EF4-FFF2-40B4-BE49-F238E27FC236}">
                <a16:creationId xmlns:a16="http://schemas.microsoft.com/office/drawing/2014/main" id="{E054F4AC-58BE-2DC5-B636-981998AA5EB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86617" y="1557391"/>
            <a:ext cx="605147" cy="6051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946676"/>
      </p:ext>
    </p:extLst>
  </p:cSld>
  <p:clrMapOvr>
    <a:masterClrMapping/>
  </p:clrMapOvr>
  <p:transition>
    <p:wipe dir="r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5AFCF9-CA63-E158-1102-BA4D3BBC27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hink-cell data - do not delete" hidden="1">
            <a:extLst>
              <a:ext uri="{FF2B5EF4-FFF2-40B4-BE49-F238E27FC236}">
                <a16:creationId xmlns:a16="http://schemas.microsoft.com/office/drawing/2014/main" id="{FCCA9388-1F17-D89D-3FE5-69A4C7F851E9}"/>
              </a:ext>
            </a:extLst>
          </p:cNvPr>
          <p:cNvGraphicFramePr>
            <a:graphicFrameLocks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681576201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cell Folie" r:id="rId4" imgW="411" imgH="411" progId="TCLayout.ActiveDocument.1">
                  <p:embed/>
                </p:oleObj>
              </mc:Choice>
              <mc:Fallback>
                <p:oleObj name="thinkcell Folie" r:id="rId4" imgW="411" imgH="411" progId="TCLayout.ActiveDocument.1">
                  <p:embed/>
                  <p:pic>
                    <p:nvPicPr>
                      <p:cNvPr id="5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FCCA9388-1F17-D89D-3FE5-69A4C7F851E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" name="Rectangle 286">
            <a:extLst>
              <a:ext uri="{FF2B5EF4-FFF2-40B4-BE49-F238E27FC236}">
                <a16:creationId xmlns:a16="http://schemas.microsoft.com/office/drawing/2014/main" id="{156B8699-2259-11B5-E1F0-F29B6DAE9D3D}"/>
              </a:ext>
            </a:extLst>
          </p:cNvPr>
          <p:cNvSpPr/>
          <p:nvPr/>
        </p:nvSpPr>
        <p:spPr>
          <a:xfrm>
            <a:off x="442912" y="1189214"/>
            <a:ext cx="5419624" cy="3670910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95000"/>
                  <a:alpha val="30000"/>
                </a:schemeClr>
              </a:gs>
              <a:gs pos="50500">
                <a:schemeClr val="bg1">
                  <a:lumMod val="95000"/>
                  <a:alpha val="20000"/>
                </a:schemeClr>
              </a:gs>
              <a:gs pos="100000">
                <a:schemeClr val="bg1">
                  <a:lumMod val="95000"/>
                  <a:alpha val="10000"/>
                </a:schemeClr>
              </a:gs>
            </a:gsLst>
            <a:lin ang="16200000" scaled="0"/>
            <a:tileRect/>
          </a:gradFill>
          <a:ln w="952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DE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D57A6980-D948-D4BD-06E8-40B56BB85F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rIns="0"/>
          <a:lstStyle/>
          <a:p>
            <a:r>
              <a:rPr lang="de-DE">
                <a:ea typeface="DeutscheBank"/>
              </a:rPr>
              <a:t>1. Führungskräfte sehen Europa vor Amerika und Asien-Pazifik</a:t>
            </a:r>
            <a:endParaRPr lang="en-GB" b="0">
              <a:solidFill>
                <a:schemeClr val="accent1"/>
              </a:solidFill>
              <a:ea typeface="DeutscheBank"/>
            </a:endParaRP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D7DE30E8-48E1-BEA2-0687-ABB3FF67566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71DA9FD-6EF8-4CC5-AF9B-B6159B5B937C}" type="slidenum">
              <a:rPr lang="en-GB" noProof="1" smtClean="0"/>
              <a:pPr/>
              <a:t>4</a:t>
            </a:fld>
            <a:endParaRPr lang="en-GB" noProof="1"/>
          </a:p>
        </p:txBody>
      </p:sp>
      <p:graphicFrame>
        <p:nvGraphicFramePr>
          <p:cNvPr id="8" name="Diagramm 7" descr="Chart">
            <a:extLst>
              <a:ext uri="{FF2B5EF4-FFF2-40B4-BE49-F238E27FC236}">
                <a16:creationId xmlns:a16="http://schemas.microsoft.com/office/drawing/2014/main" id="{A1314910-44BD-315B-BBA0-7421F35E58F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550442639"/>
              </p:ext>
            </p:extLst>
          </p:nvPr>
        </p:nvGraphicFramePr>
        <p:xfrm>
          <a:off x="588252" y="1533447"/>
          <a:ext cx="5073246" cy="32779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35" name="Rectangle 286">
            <a:extLst>
              <a:ext uri="{FF2B5EF4-FFF2-40B4-BE49-F238E27FC236}">
                <a16:creationId xmlns:a16="http://schemas.microsoft.com/office/drawing/2014/main" id="{7FE6B0E7-6912-3F63-2560-DC23E77939E0}"/>
              </a:ext>
            </a:extLst>
          </p:cNvPr>
          <p:cNvSpPr/>
          <p:nvPr/>
        </p:nvSpPr>
        <p:spPr>
          <a:xfrm>
            <a:off x="442912" y="5173637"/>
            <a:ext cx="11306176" cy="804343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95000"/>
                  <a:alpha val="30000"/>
                </a:schemeClr>
              </a:gs>
              <a:gs pos="50500">
                <a:schemeClr val="bg1">
                  <a:lumMod val="95000"/>
                  <a:alpha val="20000"/>
                </a:schemeClr>
              </a:gs>
              <a:gs pos="100000">
                <a:schemeClr val="bg1">
                  <a:lumMod val="95000"/>
                  <a:alpha val="10000"/>
                </a:schemeClr>
              </a:gs>
            </a:gsLst>
            <a:lin ang="16200000" scaled="0"/>
            <a:tileRect/>
          </a:gradFill>
          <a:ln w="952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DE"/>
          </a:p>
        </p:txBody>
      </p:sp>
      <p:sp>
        <p:nvSpPr>
          <p:cNvPr id="38" name="Textfeld 37">
            <a:extLst>
              <a:ext uri="{FF2B5EF4-FFF2-40B4-BE49-F238E27FC236}">
                <a16:creationId xmlns:a16="http://schemas.microsoft.com/office/drawing/2014/main" id="{24968F20-A568-EAD7-200E-18281E9CCD0D}"/>
              </a:ext>
            </a:extLst>
          </p:cNvPr>
          <p:cNvSpPr txBox="1"/>
          <p:nvPr/>
        </p:nvSpPr>
        <p:spPr>
          <a:xfrm>
            <a:off x="949971" y="5065914"/>
            <a:ext cx="1574890" cy="215444"/>
          </a:xfrm>
          <a:prstGeom prst="rect">
            <a:avLst/>
          </a:prstGeom>
          <a:solidFill>
            <a:srgbClr val="FEFEFE"/>
          </a:solidFill>
          <a:ln>
            <a:noFill/>
          </a:ln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GB" sz="1400" b="1">
                <a:solidFill>
                  <a:srgbClr val="0069B1"/>
                </a:solidFill>
              </a:rPr>
              <a:t>KERNAUSSAGE</a:t>
            </a:r>
          </a:p>
        </p:txBody>
      </p:sp>
      <p:sp>
        <p:nvSpPr>
          <p:cNvPr id="46" name="Rechteck 45">
            <a:extLst>
              <a:ext uri="{FF2B5EF4-FFF2-40B4-BE49-F238E27FC236}">
                <a16:creationId xmlns:a16="http://schemas.microsoft.com/office/drawing/2014/main" id="{174B3A8B-92B1-ED85-FB99-072F6A85ED25}"/>
              </a:ext>
            </a:extLst>
          </p:cNvPr>
          <p:cNvSpPr/>
          <p:nvPr/>
        </p:nvSpPr>
        <p:spPr>
          <a:xfrm flipH="1">
            <a:off x="675284" y="5282846"/>
            <a:ext cx="55117" cy="648000"/>
          </a:xfrm>
          <a:prstGeom prst="rect">
            <a:avLst/>
          </a:prstGeom>
          <a:solidFill>
            <a:srgbClr val="0069B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8" name="Textfeld 47">
            <a:extLst>
              <a:ext uri="{FF2B5EF4-FFF2-40B4-BE49-F238E27FC236}">
                <a16:creationId xmlns:a16="http://schemas.microsoft.com/office/drawing/2014/main" id="{E75CB546-6681-C198-70BA-7AD03CFA73B4}"/>
              </a:ext>
            </a:extLst>
          </p:cNvPr>
          <p:cNvSpPr txBox="1"/>
          <p:nvPr/>
        </p:nvSpPr>
        <p:spPr>
          <a:xfrm>
            <a:off x="796576" y="5297043"/>
            <a:ext cx="10886337" cy="623248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r>
              <a:rPr lang="de-DE" sz="1350" b="1">
                <a:solidFill>
                  <a:srgbClr val="0069B1"/>
                </a:solidFill>
              </a:rPr>
              <a:t>35 Prozent </a:t>
            </a:r>
            <a:r>
              <a:rPr lang="de-DE" sz="1350">
                <a:solidFill>
                  <a:srgbClr val="0069B1"/>
                </a:solidFill>
              </a:rPr>
              <a:t>nennen Europa als die derzeit </a:t>
            </a:r>
            <a:r>
              <a:rPr lang="de-DE" sz="1350" b="1">
                <a:solidFill>
                  <a:srgbClr val="0069B1"/>
                </a:solidFill>
              </a:rPr>
              <a:t>attraktivste Region </a:t>
            </a:r>
            <a:r>
              <a:rPr lang="de-DE" sz="1350">
                <a:solidFill>
                  <a:srgbClr val="0069B1"/>
                </a:solidFill>
              </a:rPr>
              <a:t>für ihr Unternehmen. Asien-Pazifik (ohne China) folgt mit </a:t>
            </a:r>
            <a:r>
              <a:rPr lang="de-DE" sz="1350" b="1">
                <a:solidFill>
                  <a:srgbClr val="0069B1"/>
                </a:solidFill>
              </a:rPr>
              <a:t>24 Prozent</a:t>
            </a:r>
            <a:r>
              <a:rPr lang="de-DE" sz="1350">
                <a:solidFill>
                  <a:srgbClr val="0069B1"/>
                </a:solidFill>
              </a:rPr>
              <a:t>, Nordamerika mit </a:t>
            </a:r>
            <a:r>
              <a:rPr lang="de-DE" sz="1350" b="1">
                <a:solidFill>
                  <a:srgbClr val="0069B1"/>
                </a:solidFill>
              </a:rPr>
              <a:t>19 Prozent</a:t>
            </a:r>
            <a:r>
              <a:rPr lang="de-DE" sz="1350">
                <a:solidFill>
                  <a:srgbClr val="0069B1"/>
                </a:solidFill>
              </a:rPr>
              <a:t>. </a:t>
            </a:r>
            <a:r>
              <a:rPr lang="de-DE" sz="1350" b="1">
                <a:solidFill>
                  <a:srgbClr val="0069B1"/>
                </a:solidFill>
              </a:rPr>
              <a:t>Bereits in Europa investierte Unternehmen </a:t>
            </a:r>
            <a:r>
              <a:rPr lang="de-DE" sz="1350">
                <a:solidFill>
                  <a:srgbClr val="0069B1"/>
                </a:solidFill>
              </a:rPr>
              <a:t>sind die stärksten Fürsprecher: </a:t>
            </a:r>
            <a:r>
              <a:rPr lang="de-DE" sz="1350" b="1">
                <a:solidFill>
                  <a:srgbClr val="0069B1"/>
                </a:solidFill>
              </a:rPr>
              <a:t>45 Prozent bewerten Europa als attraktivste Region</a:t>
            </a:r>
            <a:r>
              <a:rPr lang="de-DE" sz="1350">
                <a:solidFill>
                  <a:srgbClr val="0069B1"/>
                </a:solidFill>
              </a:rPr>
              <a:t>. Unter </a:t>
            </a:r>
            <a:r>
              <a:rPr lang="de-DE" sz="1350" b="1">
                <a:solidFill>
                  <a:srgbClr val="0069B1"/>
                </a:solidFill>
              </a:rPr>
              <a:t>Nicht-Investoren</a:t>
            </a:r>
            <a:r>
              <a:rPr lang="de-DE" sz="1350">
                <a:solidFill>
                  <a:srgbClr val="0069B1"/>
                </a:solidFill>
              </a:rPr>
              <a:t> sind es nur </a:t>
            </a:r>
            <a:r>
              <a:rPr lang="de-DE" sz="1350" b="1">
                <a:solidFill>
                  <a:srgbClr val="0069B1"/>
                </a:solidFill>
              </a:rPr>
              <a:t>15 Prozent</a:t>
            </a:r>
            <a:r>
              <a:rPr lang="de-DE" sz="1350">
                <a:solidFill>
                  <a:srgbClr val="0069B1"/>
                </a:solidFill>
              </a:rPr>
              <a:t>, während </a:t>
            </a:r>
            <a:r>
              <a:rPr lang="de-DE" sz="1350" b="1">
                <a:solidFill>
                  <a:srgbClr val="0069B1"/>
                </a:solidFill>
              </a:rPr>
              <a:t>44 Prozent </a:t>
            </a:r>
            <a:r>
              <a:rPr lang="de-DE" sz="1350">
                <a:solidFill>
                  <a:srgbClr val="0069B1"/>
                </a:solidFill>
              </a:rPr>
              <a:t>den Asien-Pazifik-Raum bevorzugen.</a:t>
            </a:r>
          </a:p>
        </p:txBody>
      </p:sp>
      <p:sp>
        <p:nvSpPr>
          <p:cNvPr id="49" name="Textfeld 48">
            <a:extLst>
              <a:ext uri="{FF2B5EF4-FFF2-40B4-BE49-F238E27FC236}">
                <a16:creationId xmlns:a16="http://schemas.microsoft.com/office/drawing/2014/main" id="{98CF5359-FF78-9CFA-ED84-AE35F8B4322D}"/>
              </a:ext>
            </a:extLst>
          </p:cNvPr>
          <p:cNvSpPr txBox="1"/>
          <p:nvPr/>
        </p:nvSpPr>
        <p:spPr>
          <a:xfrm>
            <a:off x="0" y="-1781"/>
            <a:ext cx="588252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endParaRPr lang="en-GB" sz="1400"/>
          </a:p>
        </p:txBody>
      </p:sp>
      <p:sp>
        <p:nvSpPr>
          <p:cNvPr id="9" name="Rectangle 286">
            <a:extLst>
              <a:ext uri="{FF2B5EF4-FFF2-40B4-BE49-F238E27FC236}">
                <a16:creationId xmlns:a16="http://schemas.microsoft.com/office/drawing/2014/main" id="{6AA56CDA-FFD0-D3D6-5AD0-C4C601DF680D}"/>
              </a:ext>
            </a:extLst>
          </p:cNvPr>
          <p:cNvSpPr/>
          <p:nvPr/>
        </p:nvSpPr>
        <p:spPr>
          <a:xfrm>
            <a:off x="6132513" y="1189213"/>
            <a:ext cx="5616575" cy="1803358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95000"/>
                  <a:alpha val="30000"/>
                </a:schemeClr>
              </a:gs>
              <a:gs pos="50500">
                <a:schemeClr val="bg1">
                  <a:lumMod val="95000"/>
                  <a:alpha val="20000"/>
                </a:schemeClr>
              </a:gs>
              <a:gs pos="100000">
                <a:schemeClr val="bg1">
                  <a:lumMod val="95000"/>
                  <a:alpha val="10000"/>
                </a:schemeClr>
              </a:gs>
            </a:gsLst>
            <a:lin ang="16200000" scaled="0"/>
            <a:tileRect/>
          </a:gradFill>
          <a:ln w="952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DE"/>
          </a:p>
        </p:txBody>
      </p:sp>
      <p:sp>
        <p:nvSpPr>
          <p:cNvPr id="12" name="Text 19">
            <a:extLst>
              <a:ext uri="{FF2B5EF4-FFF2-40B4-BE49-F238E27FC236}">
                <a16:creationId xmlns:a16="http://schemas.microsoft.com/office/drawing/2014/main" id="{D8A93A50-791D-3EB9-A7E6-FE4796FA3F61}"/>
              </a:ext>
            </a:extLst>
          </p:cNvPr>
          <p:cNvSpPr/>
          <p:nvPr/>
        </p:nvSpPr>
        <p:spPr>
          <a:xfrm>
            <a:off x="6329467" y="1034896"/>
            <a:ext cx="3379684" cy="270842"/>
          </a:xfrm>
          <a:prstGeom prst="rect">
            <a:avLst/>
          </a:prstGeom>
          <a:solidFill>
            <a:schemeClr val="bg1"/>
          </a:solidFill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1400" b="1" err="1">
                <a:solidFill>
                  <a:schemeClr val="accent1"/>
                </a:solidFill>
                <a:ea typeface="Arial" pitchFamily="34" charset="-122"/>
                <a:cs typeface="Arial"/>
              </a:rPr>
              <a:t>Bereits</a:t>
            </a:r>
            <a:r>
              <a:rPr lang="en-US" sz="1400" b="1">
                <a:solidFill>
                  <a:schemeClr val="accent1"/>
                </a:solidFill>
                <a:ea typeface="Arial" pitchFamily="34" charset="-122"/>
                <a:cs typeface="Arial"/>
              </a:rPr>
              <a:t> in Europa </a:t>
            </a:r>
            <a:r>
              <a:rPr lang="en-US" sz="1400" b="1" err="1">
                <a:solidFill>
                  <a:schemeClr val="accent1"/>
                </a:solidFill>
                <a:ea typeface="Arial" pitchFamily="34" charset="-122"/>
                <a:cs typeface="Arial"/>
              </a:rPr>
              <a:t>investiert</a:t>
            </a:r>
            <a:r>
              <a:rPr lang="en-US" sz="1400" b="1">
                <a:solidFill>
                  <a:schemeClr val="accent1"/>
                </a:solidFill>
                <a:ea typeface="Arial" pitchFamily="34" charset="-122"/>
                <a:cs typeface="Arial"/>
              </a:rPr>
              <a:t>, in </a:t>
            </a:r>
            <a:r>
              <a:rPr lang="en-US" sz="1400" b="1" err="1">
                <a:solidFill>
                  <a:schemeClr val="accent1"/>
                </a:solidFill>
                <a:ea typeface="Arial" pitchFamily="34" charset="-122"/>
                <a:cs typeface="Arial"/>
              </a:rPr>
              <a:t>Prozent</a:t>
            </a:r>
            <a:endParaRPr lang="en-US" sz="1400" b="1">
              <a:solidFill>
                <a:schemeClr val="accent1"/>
              </a:solidFill>
              <a:ea typeface="Arial" pitchFamily="34" charset="-122"/>
              <a:cs typeface="Arial"/>
            </a:endParaRPr>
          </a:p>
        </p:txBody>
      </p:sp>
      <p:sp>
        <p:nvSpPr>
          <p:cNvPr id="14" name="Rectangle 286">
            <a:extLst>
              <a:ext uri="{FF2B5EF4-FFF2-40B4-BE49-F238E27FC236}">
                <a16:creationId xmlns:a16="http://schemas.microsoft.com/office/drawing/2014/main" id="{2720A26E-6A8A-0CA4-FE69-4E6B29595F01}"/>
              </a:ext>
            </a:extLst>
          </p:cNvPr>
          <p:cNvSpPr/>
          <p:nvPr/>
        </p:nvSpPr>
        <p:spPr>
          <a:xfrm>
            <a:off x="6132513" y="3146888"/>
            <a:ext cx="5616575" cy="1713237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95000"/>
                  <a:alpha val="30000"/>
                </a:schemeClr>
              </a:gs>
              <a:gs pos="50500">
                <a:schemeClr val="bg1">
                  <a:lumMod val="95000"/>
                  <a:alpha val="20000"/>
                </a:schemeClr>
              </a:gs>
              <a:gs pos="100000">
                <a:schemeClr val="bg1">
                  <a:lumMod val="95000"/>
                  <a:alpha val="10000"/>
                </a:schemeClr>
              </a:gs>
            </a:gsLst>
            <a:lin ang="16200000" scaled="0"/>
            <a:tileRect/>
          </a:gradFill>
          <a:ln w="952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DE"/>
          </a:p>
        </p:txBody>
      </p:sp>
      <p:sp>
        <p:nvSpPr>
          <p:cNvPr id="16" name="Text 19">
            <a:extLst>
              <a:ext uri="{FF2B5EF4-FFF2-40B4-BE49-F238E27FC236}">
                <a16:creationId xmlns:a16="http://schemas.microsoft.com/office/drawing/2014/main" id="{CF366161-FA0D-6E24-5F21-FBE74EFD397F}"/>
              </a:ext>
            </a:extLst>
          </p:cNvPr>
          <p:cNvSpPr/>
          <p:nvPr/>
        </p:nvSpPr>
        <p:spPr>
          <a:xfrm>
            <a:off x="6333066" y="3026035"/>
            <a:ext cx="5085473" cy="270842"/>
          </a:xfrm>
          <a:prstGeom prst="rect">
            <a:avLst/>
          </a:prstGeom>
          <a:solidFill>
            <a:schemeClr val="bg1"/>
          </a:solidFill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1400" b="1">
                <a:solidFill>
                  <a:schemeClr val="accent1"/>
                </a:solidFill>
                <a:ea typeface="Arial" pitchFamily="34" charset="-122"/>
                <a:cs typeface="Arial"/>
              </a:rPr>
              <a:t>Noch nicht in Europa </a:t>
            </a:r>
            <a:r>
              <a:rPr lang="en-US" sz="1400" b="1" err="1">
                <a:solidFill>
                  <a:schemeClr val="accent1"/>
                </a:solidFill>
                <a:ea typeface="Arial" pitchFamily="34" charset="-122"/>
                <a:cs typeface="Arial"/>
              </a:rPr>
              <a:t>investiert</a:t>
            </a:r>
            <a:r>
              <a:rPr lang="en-US" sz="1400" b="1">
                <a:solidFill>
                  <a:schemeClr val="accent1"/>
                </a:solidFill>
                <a:ea typeface="Arial" pitchFamily="34" charset="-122"/>
                <a:cs typeface="Arial"/>
              </a:rPr>
              <a:t>, </a:t>
            </a:r>
            <a:r>
              <a:rPr lang="en-US" sz="1400" b="1" err="1">
                <a:solidFill>
                  <a:schemeClr val="accent1"/>
                </a:solidFill>
                <a:ea typeface="Arial" pitchFamily="34" charset="-122"/>
                <a:cs typeface="Arial"/>
              </a:rPr>
              <a:t>aber</a:t>
            </a:r>
            <a:r>
              <a:rPr lang="en-US" sz="1400" b="1">
                <a:solidFill>
                  <a:schemeClr val="accent1"/>
                </a:solidFill>
                <a:ea typeface="Arial" pitchFamily="34" charset="-122"/>
                <a:cs typeface="Arial"/>
              </a:rPr>
              <a:t> in </a:t>
            </a:r>
            <a:r>
              <a:rPr lang="en-US" sz="1400" b="1" err="1">
                <a:solidFill>
                  <a:schemeClr val="accent1"/>
                </a:solidFill>
                <a:ea typeface="Arial" pitchFamily="34" charset="-122"/>
                <a:cs typeface="Arial"/>
              </a:rPr>
              <a:t>Planung</a:t>
            </a:r>
            <a:r>
              <a:rPr lang="en-US" sz="1400" b="1">
                <a:solidFill>
                  <a:schemeClr val="accent1"/>
                </a:solidFill>
                <a:ea typeface="Arial" pitchFamily="34" charset="-122"/>
                <a:cs typeface="Arial"/>
              </a:rPr>
              <a:t>, in </a:t>
            </a:r>
            <a:r>
              <a:rPr lang="en-US" sz="1400" b="1" err="1">
                <a:solidFill>
                  <a:schemeClr val="accent1"/>
                </a:solidFill>
                <a:ea typeface="Arial" pitchFamily="34" charset="-122"/>
                <a:cs typeface="Arial"/>
              </a:rPr>
              <a:t>Prozent</a:t>
            </a:r>
            <a:endParaRPr lang="en-US" sz="1400" b="1">
              <a:solidFill>
                <a:schemeClr val="accent1"/>
              </a:solidFill>
              <a:ea typeface="Arial" pitchFamily="34" charset="-122"/>
              <a:cs typeface="Arial"/>
            </a:endParaRPr>
          </a:p>
        </p:txBody>
      </p:sp>
      <p:graphicFrame>
        <p:nvGraphicFramePr>
          <p:cNvPr id="18" name="Diagramm 17" descr="Chart">
            <a:extLst>
              <a:ext uri="{FF2B5EF4-FFF2-40B4-BE49-F238E27FC236}">
                <a16:creationId xmlns:a16="http://schemas.microsoft.com/office/drawing/2014/main" id="{2E4BA064-5E9B-13A5-6FC2-2CAC33FC57E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564993682"/>
              </p:ext>
            </p:extLst>
          </p:nvPr>
        </p:nvGraphicFramePr>
        <p:xfrm>
          <a:off x="6812280" y="1349496"/>
          <a:ext cx="4224528" cy="16188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graphicFrame>
        <p:nvGraphicFramePr>
          <p:cNvPr id="20" name="Diagramm 19" descr="Chart">
            <a:extLst>
              <a:ext uri="{FF2B5EF4-FFF2-40B4-BE49-F238E27FC236}">
                <a16:creationId xmlns:a16="http://schemas.microsoft.com/office/drawing/2014/main" id="{A2C043E2-9871-429D-B652-7981E99DA3F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72979141"/>
              </p:ext>
            </p:extLst>
          </p:nvPr>
        </p:nvGraphicFramePr>
        <p:xfrm>
          <a:off x="6812280" y="3306084"/>
          <a:ext cx="4224528" cy="156972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sp>
        <p:nvSpPr>
          <p:cNvPr id="17" name="Text 19">
            <a:extLst>
              <a:ext uri="{FF2B5EF4-FFF2-40B4-BE49-F238E27FC236}">
                <a16:creationId xmlns:a16="http://schemas.microsoft.com/office/drawing/2014/main" id="{E696592D-D2EF-04F4-0821-21B16257BC3E}"/>
              </a:ext>
            </a:extLst>
          </p:cNvPr>
          <p:cNvSpPr/>
          <p:nvPr/>
        </p:nvSpPr>
        <p:spPr>
          <a:xfrm>
            <a:off x="886297" y="1056815"/>
            <a:ext cx="3829541" cy="270842"/>
          </a:xfrm>
          <a:prstGeom prst="rect">
            <a:avLst/>
          </a:prstGeom>
          <a:solidFill>
            <a:schemeClr val="bg1"/>
          </a:solidFill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1600" b="1" err="1">
                <a:solidFill>
                  <a:schemeClr val="accent1"/>
                </a:solidFill>
                <a:ea typeface="Arial" pitchFamily="34" charset="-122"/>
                <a:cs typeface="Arial"/>
              </a:rPr>
              <a:t>Attraktivität</a:t>
            </a:r>
            <a:r>
              <a:rPr lang="en-US" sz="1600" b="1">
                <a:solidFill>
                  <a:schemeClr val="accent1"/>
                </a:solidFill>
                <a:ea typeface="Arial" pitchFamily="34" charset="-122"/>
                <a:cs typeface="Arial"/>
              </a:rPr>
              <a:t> der </a:t>
            </a:r>
            <a:r>
              <a:rPr lang="en-US" sz="1600" b="1" err="1">
                <a:solidFill>
                  <a:schemeClr val="accent1"/>
                </a:solidFill>
                <a:ea typeface="Arial" pitchFamily="34" charset="-122"/>
                <a:cs typeface="Arial"/>
              </a:rPr>
              <a:t>Regionen</a:t>
            </a:r>
            <a:r>
              <a:rPr lang="en-US" sz="1600" b="1">
                <a:solidFill>
                  <a:schemeClr val="accent1"/>
                </a:solidFill>
                <a:ea typeface="Arial" pitchFamily="34" charset="-122"/>
                <a:cs typeface="Arial"/>
              </a:rPr>
              <a:t>, in </a:t>
            </a:r>
            <a:r>
              <a:rPr lang="en-US" sz="1600" b="1" err="1">
                <a:solidFill>
                  <a:schemeClr val="accent1"/>
                </a:solidFill>
                <a:ea typeface="Arial" pitchFamily="34" charset="-122"/>
                <a:cs typeface="Arial"/>
              </a:rPr>
              <a:t>Prozent</a:t>
            </a:r>
            <a:endParaRPr lang="en-US" sz="1600" b="1">
              <a:solidFill>
                <a:schemeClr val="accent1"/>
              </a:solidFill>
              <a:ea typeface="Arial" pitchFamily="34" charset="-122"/>
              <a:cs typeface="Arial"/>
            </a:endParaRPr>
          </a:p>
        </p:txBody>
      </p:sp>
      <p:sp>
        <p:nvSpPr>
          <p:cNvPr id="21" name="Textfeld 20">
            <a:extLst>
              <a:ext uri="{FF2B5EF4-FFF2-40B4-BE49-F238E27FC236}">
                <a16:creationId xmlns:a16="http://schemas.microsoft.com/office/drawing/2014/main" id="{A3DA568F-C038-891F-4271-71E0B5F21957}"/>
              </a:ext>
            </a:extLst>
          </p:cNvPr>
          <p:cNvSpPr txBox="1"/>
          <p:nvPr/>
        </p:nvSpPr>
        <p:spPr>
          <a:xfrm>
            <a:off x="455713" y="6078181"/>
            <a:ext cx="5964890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800">
                <a:solidFill>
                  <a:schemeClr val="tx2"/>
                </a:solidFill>
              </a:rPr>
              <a:t>F: Welche der folgenden Regionen ist derzeit für Ihr Unternehmen am attraktivsten?</a:t>
            </a:r>
          </a:p>
        </p:txBody>
      </p:sp>
    </p:spTree>
    <p:extLst>
      <p:ext uri="{BB962C8B-B14F-4D97-AF65-F5344CB8AC3E}">
        <p14:creationId xmlns:p14="http://schemas.microsoft.com/office/powerpoint/2010/main" val="3133894056"/>
      </p:ext>
    </p:extLst>
  </p:cSld>
  <p:clrMapOvr>
    <a:masterClrMapping/>
  </p:clrMapOvr>
  <p:transition>
    <p:wipe dir="r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EE9C0A-DA17-3F0A-C85D-A96191F4FD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hink-cell data - do not delete" hidden="1">
            <a:extLst>
              <a:ext uri="{FF2B5EF4-FFF2-40B4-BE49-F238E27FC236}">
                <a16:creationId xmlns:a16="http://schemas.microsoft.com/office/drawing/2014/main" id="{11EA7ED6-0D3E-6DB5-7B79-4E2D9E63392A}"/>
              </a:ext>
            </a:extLst>
          </p:cNvPr>
          <p:cNvGraphicFramePr>
            <a:graphicFrameLocks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91215428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cell Folie" r:id="rId3" imgW="411" imgH="411" progId="TCLayout.ActiveDocument.1">
                  <p:embed/>
                </p:oleObj>
              </mc:Choice>
              <mc:Fallback>
                <p:oleObj name="thinkcell Folie" r:id="rId3" imgW="411" imgH="411" progId="TCLayout.ActiveDocument.1">
                  <p:embed/>
                  <p:pic>
                    <p:nvPicPr>
                      <p:cNvPr id="7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11EA7ED6-0D3E-6DB5-7B79-4E2D9E63392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" name="Rectangle 286">
            <a:extLst>
              <a:ext uri="{FF2B5EF4-FFF2-40B4-BE49-F238E27FC236}">
                <a16:creationId xmlns:a16="http://schemas.microsoft.com/office/drawing/2014/main" id="{7DC24935-5A2E-3E44-9785-212AA678B327}"/>
              </a:ext>
            </a:extLst>
          </p:cNvPr>
          <p:cNvSpPr/>
          <p:nvPr/>
        </p:nvSpPr>
        <p:spPr>
          <a:xfrm>
            <a:off x="442913" y="1189213"/>
            <a:ext cx="5465019" cy="4790055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95000"/>
                  <a:alpha val="30000"/>
                </a:schemeClr>
              </a:gs>
              <a:gs pos="50500">
                <a:schemeClr val="bg1">
                  <a:lumMod val="95000"/>
                  <a:alpha val="20000"/>
                </a:schemeClr>
              </a:gs>
              <a:gs pos="100000">
                <a:schemeClr val="bg1">
                  <a:lumMod val="95000"/>
                  <a:alpha val="10000"/>
                </a:schemeClr>
              </a:gs>
            </a:gsLst>
            <a:lin ang="16200000" scaled="0"/>
            <a:tileRect/>
          </a:gradFill>
          <a:ln w="952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DE"/>
          </a:p>
        </p:txBody>
      </p:sp>
      <p:sp>
        <p:nvSpPr>
          <p:cNvPr id="25" name="Rectangle 286">
            <a:extLst>
              <a:ext uri="{FF2B5EF4-FFF2-40B4-BE49-F238E27FC236}">
                <a16:creationId xmlns:a16="http://schemas.microsoft.com/office/drawing/2014/main" id="{BD14B14F-47FF-E5CF-9B34-0650297DD66E}"/>
              </a:ext>
            </a:extLst>
          </p:cNvPr>
          <p:cNvSpPr/>
          <p:nvPr/>
        </p:nvSpPr>
        <p:spPr>
          <a:xfrm>
            <a:off x="6244137" y="1189214"/>
            <a:ext cx="5452218" cy="4790054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95000"/>
                  <a:alpha val="30000"/>
                </a:schemeClr>
              </a:gs>
              <a:gs pos="50500">
                <a:schemeClr val="bg1">
                  <a:lumMod val="95000"/>
                  <a:alpha val="20000"/>
                </a:schemeClr>
              </a:gs>
              <a:gs pos="100000">
                <a:schemeClr val="bg1">
                  <a:lumMod val="95000"/>
                  <a:alpha val="10000"/>
                </a:schemeClr>
              </a:gs>
            </a:gsLst>
            <a:lin ang="16200000" scaled="0"/>
            <a:tileRect/>
          </a:gradFill>
          <a:ln w="952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F32DDD10-C8BA-EAB9-D6E2-E18331498E4D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D71DA9FD-6EF8-4CC5-AF9B-B6159B5B937C}" type="slidenum">
              <a:rPr lang="en-GB" noProof="1" smtClean="0"/>
              <a:pPr/>
              <a:t>5</a:t>
            </a:fld>
            <a:endParaRPr lang="en-GB" noProof="1"/>
          </a:p>
        </p:txBody>
      </p:sp>
      <p:graphicFrame>
        <p:nvGraphicFramePr>
          <p:cNvPr id="27" name="Diagramm 26" descr="Chart">
            <a:extLst>
              <a:ext uri="{FF2B5EF4-FFF2-40B4-BE49-F238E27FC236}">
                <a16:creationId xmlns:a16="http://schemas.microsoft.com/office/drawing/2014/main" id="{43B69449-B1F2-4C3E-9012-9C95A6C7E3D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915791463"/>
              </p:ext>
            </p:extLst>
          </p:nvPr>
        </p:nvGraphicFramePr>
        <p:xfrm>
          <a:off x="552456" y="1534608"/>
          <a:ext cx="5156040" cy="31704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41" name="Diagramm 40" descr="Chart">
            <a:extLst>
              <a:ext uri="{FF2B5EF4-FFF2-40B4-BE49-F238E27FC236}">
                <a16:creationId xmlns:a16="http://schemas.microsoft.com/office/drawing/2014/main" id="{61063907-2ECD-EC17-A923-90A5F7C2AED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8131041"/>
              </p:ext>
            </p:extLst>
          </p:nvPr>
        </p:nvGraphicFramePr>
        <p:xfrm>
          <a:off x="6549278" y="1581509"/>
          <a:ext cx="4893770" cy="29244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9" name="Titel 1">
            <a:extLst>
              <a:ext uri="{FF2B5EF4-FFF2-40B4-BE49-F238E27FC236}">
                <a16:creationId xmlns:a16="http://schemas.microsoft.com/office/drawing/2014/main" id="{5F96C831-4DCA-8994-841D-049BF9869470}"/>
              </a:ext>
            </a:extLst>
          </p:cNvPr>
          <p:cNvSpPr>
            <a:spLocks noGrp="1"/>
          </p:cNvSpPr>
          <p:nvPr/>
        </p:nvSpPr>
        <p:spPr>
          <a:xfrm>
            <a:off x="442912" y="442800"/>
            <a:ext cx="10332000" cy="468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defPPr>
              <a:defRPr lang="de-DE"/>
            </a:defPPr>
            <a:lvl1pPr marL="0" algn="l" defTabSz="9144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tabLst/>
              <a:defRPr sz="1900" b="1" kern="1200" baseline="0">
                <a:solidFill>
                  <a:srgbClr val="1E2A78"/>
                </a:solidFill>
                <a:latin typeface="+mj-lt"/>
                <a:ea typeface="DeutscheBank" panose="020B0503020202030204" pitchFamily="34" charset="0"/>
                <a:cs typeface="DeutscheBank" panose="020B0503020202030204" pitchFamily="34" charset="0"/>
              </a:defRPr>
            </a:lvl1pPr>
            <a:lvl2pPr marL="457200" algn="l" defTabSz="9144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352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ＭＳ Ｐゴシック" pitchFamily="-109" charset="-128"/>
              </a:defRPr>
            </a:lvl2pPr>
            <a:lvl3pPr marL="914400" algn="l" defTabSz="9144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352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ＭＳ Ｐゴシック" pitchFamily="-109" charset="-128"/>
              </a:defRPr>
            </a:lvl3pPr>
            <a:lvl4pPr marL="1371600" algn="l" defTabSz="9144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352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ＭＳ Ｐゴシック" pitchFamily="-109" charset="-128"/>
              </a:defRPr>
            </a:lvl4pPr>
            <a:lvl5pPr marL="1828800" algn="l" defTabSz="9144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352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ＭＳ Ｐゴシック" pitchFamily="-109" charset="-128"/>
              </a:defRPr>
            </a:lvl5pPr>
            <a:lvl6pPr marL="456327" algn="l" defTabSz="9144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tabLst>
                <a:tab pos="665477" algn="l"/>
              </a:tabLst>
              <a:defRPr sz="2352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912655" algn="l" defTabSz="9144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tabLst>
                <a:tab pos="665477" algn="l"/>
              </a:tabLst>
              <a:defRPr sz="2352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1368982" algn="l" defTabSz="9144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tabLst>
                <a:tab pos="665477" algn="l"/>
              </a:tabLst>
              <a:defRPr sz="2352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1825306" algn="l" defTabSz="9144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tabLst>
                <a:tab pos="665477" algn="l"/>
              </a:tabLst>
              <a:defRPr sz="2352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r>
              <a:rPr lang="en-US">
                <a:ea typeface="DeutscheBank"/>
              </a:rPr>
              <a:t>2. </a:t>
            </a:r>
            <a:r>
              <a:rPr lang="de-DE">
                <a:ea typeface="MS PGothic"/>
              </a:rPr>
              <a:t>Die Welt setzt zunehmend auf Europa</a:t>
            </a:r>
            <a:endParaRPr lang="en-US"/>
          </a:p>
        </p:txBody>
      </p:sp>
      <p:sp>
        <p:nvSpPr>
          <p:cNvPr id="10" name="Text 19">
            <a:extLst>
              <a:ext uri="{FF2B5EF4-FFF2-40B4-BE49-F238E27FC236}">
                <a16:creationId xmlns:a16="http://schemas.microsoft.com/office/drawing/2014/main" id="{DA254495-AB67-83B5-B328-5DA51CCC42BF}"/>
              </a:ext>
            </a:extLst>
          </p:cNvPr>
          <p:cNvSpPr/>
          <p:nvPr/>
        </p:nvSpPr>
        <p:spPr>
          <a:xfrm>
            <a:off x="6616824" y="1045016"/>
            <a:ext cx="3600000" cy="294118"/>
          </a:xfrm>
          <a:prstGeom prst="rect">
            <a:avLst/>
          </a:prstGeom>
          <a:solidFill>
            <a:schemeClr val="bg1"/>
          </a:solidFill>
          <a:ln/>
        </p:spPr>
        <p:txBody>
          <a:bodyPr wrap="square" lIns="0" tIns="0" rIns="0" bIns="0" rtlCol="0" anchor="ctr"/>
          <a:lstStyle/>
          <a:p>
            <a:pPr algn="ctr"/>
            <a:r>
              <a:rPr lang="de-DE" sz="1600" b="1">
                <a:solidFill>
                  <a:schemeClr val="accent1"/>
                </a:solidFill>
                <a:ea typeface="Arial" pitchFamily="34" charset="-122"/>
                <a:cs typeface="Arial"/>
              </a:rPr>
              <a:t>Nach Herkunftsregion, in</a:t>
            </a:r>
            <a:r>
              <a:rPr lang="en-US" sz="1600" b="1">
                <a:solidFill>
                  <a:schemeClr val="accent1"/>
                </a:solidFill>
                <a:ea typeface="Arial" pitchFamily="34" charset="-122"/>
                <a:cs typeface="Arial"/>
              </a:rPr>
              <a:t> </a:t>
            </a:r>
            <a:r>
              <a:rPr lang="en-US" sz="1600" b="1" err="1">
                <a:solidFill>
                  <a:schemeClr val="accent1"/>
                </a:solidFill>
                <a:ea typeface="Arial" pitchFamily="34" charset="-122"/>
                <a:cs typeface="Arial"/>
              </a:rPr>
              <a:t>Prozent</a:t>
            </a:r>
            <a:r>
              <a:rPr lang="en-US" sz="1600" b="1">
                <a:solidFill>
                  <a:schemeClr val="accent1"/>
                </a:solidFill>
                <a:ea typeface="Arial" pitchFamily="34" charset="-122"/>
                <a:cs typeface="Arial"/>
              </a:rPr>
              <a:t>*</a:t>
            </a:r>
            <a:endParaRPr lang="en-US" sz="1600">
              <a:solidFill>
                <a:schemeClr val="accent1"/>
              </a:solidFill>
              <a:cs typeface="Arial"/>
            </a:endParaRPr>
          </a:p>
        </p:txBody>
      </p:sp>
      <p:sp>
        <p:nvSpPr>
          <p:cNvPr id="18" name="Text 19">
            <a:extLst>
              <a:ext uri="{FF2B5EF4-FFF2-40B4-BE49-F238E27FC236}">
                <a16:creationId xmlns:a16="http://schemas.microsoft.com/office/drawing/2014/main" id="{4382BE09-8053-7025-7809-0363BC47C6BC}"/>
              </a:ext>
            </a:extLst>
          </p:cNvPr>
          <p:cNvSpPr/>
          <p:nvPr/>
        </p:nvSpPr>
        <p:spPr>
          <a:xfrm>
            <a:off x="876137" y="1056815"/>
            <a:ext cx="3600000" cy="270842"/>
          </a:xfrm>
          <a:prstGeom prst="rect">
            <a:avLst/>
          </a:prstGeom>
          <a:solidFill>
            <a:schemeClr val="bg1"/>
          </a:solidFill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1600" b="1" err="1">
                <a:solidFill>
                  <a:schemeClr val="accent1"/>
                </a:solidFill>
                <a:ea typeface="Arial" pitchFamily="34" charset="-122"/>
                <a:cs typeface="Arial" pitchFamily="34" charset="-120"/>
              </a:rPr>
              <a:t>Entwicklung</a:t>
            </a:r>
            <a:r>
              <a:rPr lang="en-US" sz="1600" b="1">
                <a:solidFill>
                  <a:schemeClr val="accent1"/>
                </a:solidFill>
                <a:ea typeface="Arial" pitchFamily="34" charset="-122"/>
                <a:cs typeface="Arial" pitchFamily="34" charset="-120"/>
              </a:rPr>
              <a:t> </a:t>
            </a:r>
            <a:r>
              <a:rPr lang="en-US" sz="1600" b="1" err="1">
                <a:solidFill>
                  <a:schemeClr val="accent1"/>
                </a:solidFill>
                <a:ea typeface="Arial" pitchFamily="34" charset="-122"/>
                <a:cs typeface="Arial" pitchFamily="34" charset="-120"/>
              </a:rPr>
              <a:t>insgesamt</a:t>
            </a:r>
            <a:r>
              <a:rPr lang="en-US" sz="1600" b="1">
                <a:solidFill>
                  <a:schemeClr val="accent1"/>
                </a:solidFill>
                <a:ea typeface="Arial" pitchFamily="34" charset="-122"/>
                <a:cs typeface="Arial" pitchFamily="34" charset="-120"/>
              </a:rPr>
              <a:t>, in </a:t>
            </a:r>
            <a:r>
              <a:rPr lang="en-US" sz="1600" b="1" err="1">
                <a:solidFill>
                  <a:schemeClr val="accent1"/>
                </a:solidFill>
                <a:ea typeface="Arial" pitchFamily="34" charset="-122"/>
                <a:cs typeface="Arial" pitchFamily="34" charset="-120"/>
              </a:rPr>
              <a:t>Prozent</a:t>
            </a:r>
            <a:endParaRPr lang="en-US" sz="1600">
              <a:solidFill>
                <a:schemeClr val="accent1"/>
              </a:solidFill>
            </a:endParaRPr>
          </a:p>
        </p:txBody>
      </p:sp>
      <p:sp>
        <p:nvSpPr>
          <p:cNvPr id="30" name="Textfeld 29">
            <a:extLst>
              <a:ext uri="{FF2B5EF4-FFF2-40B4-BE49-F238E27FC236}">
                <a16:creationId xmlns:a16="http://schemas.microsoft.com/office/drawing/2014/main" id="{A8CF73AD-9FE3-7F7F-652D-93E722324759}"/>
              </a:ext>
            </a:extLst>
          </p:cNvPr>
          <p:cNvSpPr txBox="1"/>
          <p:nvPr/>
        </p:nvSpPr>
        <p:spPr>
          <a:xfrm>
            <a:off x="455713" y="6078181"/>
            <a:ext cx="5964890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800">
                <a:solidFill>
                  <a:schemeClr val="tx2"/>
                </a:solidFill>
              </a:rPr>
              <a:t>F: Ist Europa für Ihre Investitionsentscheidungen heute wichtiger oder weniger wichtig als vor drei Jahren?</a:t>
            </a:r>
          </a:p>
        </p:txBody>
      </p:sp>
      <p:sp>
        <p:nvSpPr>
          <p:cNvPr id="40" name="Rechteck 39">
            <a:extLst>
              <a:ext uri="{FF2B5EF4-FFF2-40B4-BE49-F238E27FC236}">
                <a16:creationId xmlns:a16="http://schemas.microsoft.com/office/drawing/2014/main" id="{07BC3A13-0DF8-152C-0C5F-A52C63A52E31}"/>
              </a:ext>
            </a:extLst>
          </p:cNvPr>
          <p:cNvSpPr/>
          <p:nvPr/>
        </p:nvSpPr>
        <p:spPr>
          <a:xfrm flipH="1">
            <a:off x="709091" y="5017666"/>
            <a:ext cx="72000" cy="828000"/>
          </a:xfrm>
          <a:prstGeom prst="rect">
            <a:avLst/>
          </a:prstGeom>
          <a:solidFill>
            <a:srgbClr val="0069B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2" name="Textfeld 41">
            <a:extLst>
              <a:ext uri="{FF2B5EF4-FFF2-40B4-BE49-F238E27FC236}">
                <a16:creationId xmlns:a16="http://schemas.microsoft.com/office/drawing/2014/main" id="{CAA9C772-F815-A3BE-F1E7-1237C3845186}"/>
              </a:ext>
            </a:extLst>
          </p:cNvPr>
          <p:cNvSpPr txBox="1"/>
          <p:nvPr/>
        </p:nvSpPr>
        <p:spPr>
          <a:xfrm>
            <a:off x="847869" y="5025622"/>
            <a:ext cx="4922389" cy="830997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r>
              <a:rPr lang="de-DE" sz="1350" b="1">
                <a:solidFill>
                  <a:srgbClr val="0069B1"/>
                </a:solidFill>
                <a:latin typeface="DeutscheBank"/>
                <a:ea typeface="DeutscheBank"/>
                <a:cs typeface="Segoe UI"/>
              </a:rPr>
              <a:t>81 Prozent </a:t>
            </a:r>
            <a:r>
              <a:rPr lang="de-DE" sz="1350">
                <a:solidFill>
                  <a:srgbClr val="0069B1"/>
                </a:solidFill>
                <a:latin typeface="DeutscheBank"/>
                <a:ea typeface="DeutscheBank"/>
                <a:cs typeface="Segoe UI"/>
              </a:rPr>
              <a:t>geben an, dass Europa für ihre Investitionsentscheidungen heute deutlich wichtiger (</a:t>
            </a:r>
            <a:r>
              <a:rPr lang="de-DE" sz="1350" b="1">
                <a:solidFill>
                  <a:srgbClr val="0069B1"/>
                </a:solidFill>
                <a:latin typeface="DeutscheBank"/>
                <a:ea typeface="DeutscheBank"/>
                <a:cs typeface="Segoe UI"/>
              </a:rPr>
              <a:t>28 Prozent</a:t>
            </a:r>
            <a:r>
              <a:rPr lang="de-DE" sz="1350">
                <a:solidFill>
                  <a:srgbClr val="0069B1"/>
                </a:solidFill>
                <a:latin typeface="DeutscheBank"/>
                <a:ea typeface="DeutscheBank"/>
                <a:cs typeface="Segoe UI"/>
              </a:rPr>
              <a:t>) oder etwas wichtiger (</a:t>
            </a:r>
            <a:r>
              <a:rPr lang="de-DE" sz="1350" b="1">
                <a:solidFill>
                  <a:srgbClr val="0069B1"/>
                </a:solidFill>
                <a:latin typeface="DeutscheBank"/>
                <a:ea typeface="DeutscheBank"/>
                <a:cs typeface="Segoe UI"/>
              </a:rPr>
              <a:t>53 Prozent</a:t>
            </a:r>
            <a:r>
              <a:rPr lang="de-DE" sz="1350">
                <a:solidFill>
                  <a:srgbClr val="0069B1"/>
                </a:solidFill>
                <a:latin typeface="DeutscheBank"/>
                <a:ea typeface="DeutscheBank"/>
                <a:cs typeface="Segoe UI"/>
              </a:rPr>
              <a:t>) ist als vor drei Jahren.</a:t>
            </a:r>
          </a:p>
        </p:txBody>
      </p:sp>
      <p:cxnSp>
        <p:nvCxnSpPr>
          <p:cNvPr id="44" name="Gerader Verbinder 43">
            <a:extLst>
              <a:ext uri="{FF2B5EF4-FFF2-40B4-BE49-F238E27FC236}">
                <a16:creationId xmlns:a16="http://schemas.microsoft.com/office/drawing/2014/main" id="{AF013C29-5AE2-5C75-B314-E5A3FA392742}"/>
              </a:ext>
            </a:extLst>
          </p:cNvPr>
          <p:cNvCxnSpPr>
            <a:cxnSpLocks/>
          </p:cNvCxnSpPr>
          <p:nvPr/>
        </p:nvCxnSpPr>
        <p:spPr>
          <a:xfrm>
            <a:off x="442912" y="4860124"/>
            <a:ext cx="5465020" cy="0"/>
          </a:xfrm>
          <a:prstGeom prst="line">
            <a:avLst/>
          </a:prstGeom>
          <a:ln w="9525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5" name="Textfeld 44">
            <a:extLst>
              <a:ext uri="{FF2B5EF4-FFF2-40B4-BE49-F238E27FC236}">
                <a16:creationId xmlns:a16="http://schemas.microsoft.com/office/drawing/2014/main" id="{027C0A61-ED05-A8DB-A6AE-4CE207B20A34}"/>
              </a:ext>
            </a:extLst>
          </p:cNvPr>
          <p:cNvSpPr txBox="1"/>
          <p:nvPr/>
        </p:nvSpPr>
        <p:spPr>
          <a:xfrm>
            <a:off x="1257179" y="4746205"/>
            <a:ext cx="1574890" cy="215444"/>
          </a:xfrm>
          <a:prstGeom prst="rect">
            <a:avLst/>
          </a:prstGeom>
          <a:solidFill>
            <a:srgbClr val="FCFCFC"/>
          </a:solidFill>
          <a:ln>
            <a:noFill/>
          </a:ln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GB" sz="1400" b="1">
                <a:solidFill>
                  <a:srgbClr val="0069B1"/>
                </a:solidFill>
              </a:rPr>
              <a:t>KERNAUSSAGE</a:t>
            </a:r>
          </a:p>
        </p:txBody>
      </p:sp>
      <p:sp>
        <p:nvSpPr>
          <p:cNvPr id="46" name="Rechteck 45">
            <a:extLst>
              <a:ext uri="{FF2B5EF4-FFF2-40B4-BE49-F238E27FC236}">
                <a16:creationId xmlns:a16="http://schemas.microsoft.com/office/drawing/2014/main" id="{28E22686-D3C0-54AB-2E85-4118FA243A5E}"/>
              </a:ext>
            </a:extLst>
          </p:cNvPr>
          <p:cNvSpPr/>
          <p:nvPr/>
        </p:nvSpPr>
        <p:spPr>
          <a:xfrm flipH="1">
            <a:off x="6485573" y="5039131"/>
            <a:ext cx="72000" cy="828000"/>
          </a:xfrm>
          <a:prstGeom prst="rect">
            <a:avLst/>
          </a:prstGeom>
          <a:solidFill>
            <a:srgbClr val="0069B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47" name="Gerader Verbinder 46">
            <a:extLst>
              <a:ext uri="{FF2B5EF4-FFF2-40B4-BE49-F238E27FC236}">
                <a16:creationId xmlns:a16="http://schemas.microsoft.com/office/drawing/2014/main" id="{4473991B-4A18-FB0F-DCA6-D5B0DFFB7049}"/>
              </a:ext>
            </a:extLst>
          </p:cNvPr>
          <p:cNvCxnSpPr>
            <a:cxnSpLocks/>
          </p:cNvCxnSpPr>
          <p:nvPr/>
        </p:nvCxnSpPr>
        <p:spPr>
          <a:xfrm>
            <a:off x="6244136" y="4860124"/>
            <a:ext cx="5452218" cy="0"/>
          </a:xfrm>
          <a:prstGeom prst="line">
            <a:avLst/>
          </a:prstGeom>
          <a:ln w="9525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8" name="Textfeld 47">
            <a:extLst>
              <a:ext uri="{FF2B5EF4-FFF2-40B4-BE49-F238E27FC236}">
                <a16:creationId xmlns:a16="http://schemas.microsoft.com/office/drawing/2014/main" id="{9FAFADF3-E22B-C3A8-278F-06C6A09B75B6}"/>
              </a:ext>
            </a:extLst>
          </p:cNvPr>
          <p:cNvSpPr txBox="1"/>
          <p:nvPr/>
        </p:nvSpPr>
        <p:spPr>
          <a:xfrm>
            <a:off x="7030535" y="4746541"/>
            <a:ext cx="1574890" cy="215444"/>
          </a:xfrm>
          <a:prstGeom prst="rect">
            <a:avLst/>
          </a:prstGeom>
          <a:solidFill>
            <a:srgbClr val="FBFBFB"/>
          </a:solidFill>
          <a:ln>
            <a:noFill/>
          </a:ln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GB" sz="1400" b="1">
                <a:solidFill>
                  <a:srgbClr val="0069B1"/>
                </a:solidFill>
              </a:rPr>
              <a:t>KERNAUSSAGE</a:t>
            </a:r>
          </a:p>
        </p:txBody>
      </p:sp>
      <p:sp>
        <p:nvSpPr>
          <p:cNvPr id="49" name="Textfeld 48">
            <a:extLst>
              <a:ext uri="{FF2B5EF4-FFF2-40B4-BE49-F238E27FC236}">
                <a16:creationId xmlns:a16="http://schemas.microsoft.com/office/drawing/2014/main" id="{A009F704-9EC8-7E67-AB48-B35A493383C7}"/>
              </a:ext>
            </a:extLst>
          </p:cNvPr>
          <p:cNvSpPr txBox="1"/>
          <p:nvPr/>
        </p:nvSpPr>
        <p:spPr>
          <a:xfrm>
            <a:off x="6620215" y="5051507"/>
            <a:ext cx="4952432" cy="830997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r>
              <a:rPr lang="de-DE" sz="1350">
                <a:solidFill>
                  <a:srgbClr val="0069B1"/>
                </a:solidFill>
                <a:latin typeface="DeutscheBank"/>
                <a:ea typeface="DeutscheBank"/>
                <a:cs typeface="Segoe UI"/>
              </a:rPr>
              <a:t>Am stärksten ist dieser Anstieg bei Investoren aus dem Nahen Osten: </a:t>
            </a:r>
            <a:r>
              <a:rPr lang="de-DE" sz="1350" b="1">
                <a:solidFill>
                  <a:srgbClr val="0069B1"/>
                </a:solidFill>
                <a:latin typeface="DeutscheBank"/>
                <a:ea typeface="DeutscheBank"/>
                <a:cs typeface="Segoe UI"/>
              </a:rPr>
              <a:t>89 Prozent </a:t>
            </a:r>
            <a:r>
              <a:rPr lang="de-DE" sz="1350">
                <a:solidFill>
                  <a:srgbClr val="0069B1"/>
                </a:solidFill>
                <a:latin typeface="DeutscheBank"/>
                <a:ea typeface="DeutscheBank"/>
                <a:cs typeface="Segoe UI"/>
              </a:rPr>
              <a:t>bewerten Europa heute als deutlich oder etwas wichtiger als vor drei Jahren. In Nord- und Südamerika sind es </a:t>
            </a:r>
            <a:r>
              <a:rPr lang="de-DE" sz="1350" b="1">
                <a:solidFill>
                  <a:srgbClr val="0069B1"/>
                </a:solidFill>
                <a:latin typeface="DeutscheBank"/>
                <a:ea typeface="DeutscheBank"/>
                <a:cs typeface="Segoe UI"/>
              </a:rPr>
              <a:t>85 Prozent</a:t>
            </a:r>
            <a:r>
              <a:rPr lang="de-DE" sz="1350">
                <a:solidFill>
                  <a:srgbClr val="0069B1"/>
                </a:solidFill>
                <a:latin typeface="DeutscheBank"/>
                <a:ea typeface="DeutscheBank"/>
                <a:cs typeface="Segoe UI"/>
              </a:rPr>
              <a:t>, im Asien-Pazifik-Raum </a:t>
            </a:r>
            <a:r>
              <a:rPr lang="de-DE" sz="1350" b="1">
                <a:solidFill>
                  <a:srgbClr val="0069B1"/>
                </a:solidFill>
                <a:latin typeface="DeutscheBank"/>
                <a:ea typeface="DeutscheBank"/>
                <a:cs typeface="Segoe UI"/>
              </a:rPr>
              <a:t>77 Prozent</a:t>
            </a:r>
            <a:r>
              <a:rPr lang="de-DE" sz="1350">
                <a:solidFill>
                  <a:srgbClr val="0069B1"/>
                </a:solidFill>
                <a:latin typeface="DeutscheBank"/>
                <a:ea typeface="DeutscheBank"/>
                <a:cs typeface="Segoe UI"/>
              </a:rPr>
              <a:t>.</a:t>
            </a:r>
          </a:p>
        </p:txBody>
      </p:sp>
      <p:sp>
        <p:nvSpPr>
          <p:cNvPr id="53" name="Textfeld 52">
            <a:extLst>
              <a:ext uri="{FF2B5EF4-FFF2-40B4-BE49-F238E27FC236}">
                <a16:creationId xmlns:a16="http://schemas.microsoft.com/office/drawing/2014/main" id="{03D128DA-C36E-1F91-7E82-5080CC4700CF}"/>
              </a:ext>
            </a:extLst>
          </p:cNvPr>
          <p:cNvSpPr txBox="1"/>
          <p:nvPr/>
        </p:nvSpPr>
        <p:spPr>
          <a:xfrm>
            <a:off x="6284069" y="6073332"/>
            <a:ext cx="5452218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800">
                <a:solidFill>
                  <a:schemeClr val="tx2"/>
                </a:solidFill>
              </a:rPr>
              <a:t>*5-stufige Skala von „deutlich wichtiger“ (5) bis „deutlich weniger wichtig“ (1); dargestellt sind </a:t>
            </a:r>
          </a:p>
          <a:p>
            <a:r>
              <a:rPr lang="de-DE" sz="800">
                <a:solidFill>
                  <a:schemeClr val="tx2"/>
                </a:solidFill>
              </a:rPr>
              <a:t>die Top-2-Antwortkategorien.</a:t>
            </a:r>
            <a:endParaRPr lang="en-GB" sz="100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7650705"/>
      </p:ext>
    </p:extLst>
  </p:cSld>
  <p:clrMapOvr>
    <a:masterClrMapping/>
  </p:clrMapOvr>
  <p:transition>
    <p:wipe dir="r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FB52AC-A388-C081-743F-5E536554D1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hink-cell data - do not delete" hidden="1">
            <a:extLst>
              <a:ext uri="{FF2B5EF4-FFF2-40B4-BE49-F238E27FC236}">
                <a16:creationId xmlns:a16="http://schemas.microsoft.com/office/drawing/2014/main" id="{0D73B131-B91D-C79B-4061-87D619D18004}"/>
              </a:ext>
            </a:extLst>
          </p:cNvPr>
          <p:cNvGraphicFramePr>
            <a:graphicFrameLocks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95232320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cell Folie" r:id="rId4" imgW="411" imgH="411" progId="TCLayout.ActiveDocument.1">
                  <p:embed/>
                </p:oleObj>
              </mc:Choice>
              <mc:Fallback>
                <p:oleObj name="thinkcell Folie" r:id="rId4" imgW="411" imgH="411" progId="TCLayout.ActiveDocument.1">
                  <p:embed/>
                  <p:pic>
                    <p:nvPicPr>
                      <p:cNvPr id="7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0D73B131-B91D-C79B-4061-87D619D1800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2" name="Rectangle 286">
            <a:extLst>
              <a:ext uri="{FF2B5EF4-FFF2-40B4-BE49-F238E27FC236}">
                <a16:creationId xmlns:a16="http://schemas.microsoft.com/office/drawing/2014/main" id="{E4D32137-DE33-022C-5DB0-0F703FABA56E}"/>
              </a:ext>
            </a:extLst>
          </p:cNvPr>
          <p:cNvSpPr/>
          <p:nvPr/>
        </p:nvSpPr>
        <p:spPr>
          <a:xfrm>
            <a:off x="442912" y="1189213"/>
            <a:ext cx="5465020" cy="4790055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95000"/>
                  <a:alpha val="30000"/>
                </a:schemeClr>
              </a:gs>
              <a:gs pos="50500">
                <a:schemeClr val="bg1">
                  <a:lumMod val="95000"/>
                  <a:alpha val="20000"/>
                </a:schemeClr>
              </a:gs>
              <a:gs pos="100000">
                <a:schemeClr val="bg1">
                  <a:lumMod val="95000"/>
                  <a:alpha val="10000"/>
                </a:schemeClr>
              </a:gs>
            </a:gsLst>
            <a:lin ang="16200000" scaled="0"/>
            <a:tileRect/>
          </a:gradFill>
          <a:ln w="952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DE"/>
          </a:p>
        </p:txBody>
      </p:sp>
      <p:sp>
        <p:nvSpPr>
          <p:cNvPr id="36" name="Rectangle 286">
            <a:extLst>
              <a:ext uri="{FF2B5EF4-FFF2-40B4-BE49-F238E27FC236}">
                <a16:creationId xmlns:a16="http://schemas.microsoft.com/office/drawing/2014/main" id="{D23C507C-B83A-E299-102E-519B0EEDE5D7}"/>
              </a:ext>
            </a:extLst>
          </p:cNvPr>
          <p:cNvSpPr/>
          <p:nvPr/>
        </p:nvSpPr>
        <p:spPr>
          <a:xfrm>
            <a:off x="6244137" y="1189214"/>
            <a:ext cx="5452218" cy="4790054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95000"/>
                  <a:alpha val="30000"/>
                </a:schemeClr>
              </a:gs>
              <a:gs pos="50500">
                <a:schemeClr val="bg1">
                  <a:lumMod val="95000"/>
                  <a:alpha val="20000"/>
                </a:schemeClr>
              </a:gs>
              <a:gs pos="100000">
                <a:schemeClr val="bg1">
                  <a:lumMod val="95000"/>
                  <a:alpha val="10000"/>
                </a:schemeClr>
              </a:gs>
            </a:gsLst>
            <a:lin ang="16200000" scaled="0"/>
            <a:tileRect/>
          </a:gradFill>
          <a:ln w="952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1DAC7790-732F-205A-5F4B-7CDA3B8A842A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D71DA9FD-6EF8-4CC5-AF9B-B6159B5B937C}" type="slidenum">
              <a:rPr lang="en-GB" noProof="1" smtClean="0"/>
              <a:pPr/>
              <a:t>6</a:t>
            </a:fld>
            <a:endParaRPr lang="en-GB" noProof="1"/>
          </a:p>
        </p:txBody>
      </p:sp>
      <p:graphicFrame>
        <p:nvGraphicFramePr>
          <p:cNvPr id="17" name="Diagramm 16" descr="Chart">
            <a:extLst>
              <a:ext uri="{FF2B5EF4-FFF2-40B4-BE49-F238E27FC236}">
                <a16:creationId xmlns:a16="http://schemas.microsoft.com/office/drawing/2014/main" id="{EFEEF17F-CA2F-183A-9C58-1DFA037700C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216805893"/>
              </p:ext>
            </p:extLst>
          </p:nvPr>
        </p:nvGraphicFramePr>
        <p:xfrm>
          <a:off x="575506" y="1390470"/>
          <a:ext cx="5156040" cy="331569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25" name="Diagramm 24" descr="Chart">
            <a:extLst>
              <a:ext uri="{FF2B5EF4-FFF2-40B4-BE49-F238E27FC236}">
                <a16:creationId xmlns:a16="http://schemas.microsoft.com/office/drawing/2014/main" id="{A4BA5A1B-16A1-2399-2413-04D9239960A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054692437"/>
              </p:ext>
            </p:extLst>
          </p:nvPr>
        </p:nvGraphicFramePr>
        <p:xfrm>
          <a:off x="6550258" y="1578532"/>
          <a:ext cx="4914580" cy="29531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8" name="Titel 1">
            <a:extLst>
              <a:ext uri="{FF2B5EF4-FFF2-40B4-BE49-F238E27FC236}">
                <a16:creationId xmlns:a16="http://schemas.microsoft.com/office/drawing/2014/main" id="{FB48482C-AE65-CED4-B051-DAC1EDD86EBC}"/>
              </a:ext>
            </a:extLst>
          </p:cNvPr>
          <p:cNvSpPr>
            <a:spLocks noGrp="1"/>
          </p:cNvSpPr>
          <p:nvPr/>
        </p:nvSpPr>
        <p:spPr>
          <a:xfrm>
            <a:off x="461497" y="777337"/>
            <a:ext cx="10332000" cy="468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defPPr>
              <a:defRPr lang="de-DE"/>
            </a:defPPr>
            <a:lvl1pPr marL="0" algn="l" defTabSz="9144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tabLst/>
              <a:defRPr sz="1900" b="1" kern="1200" baseline="0">
                <a:solidFill>
                  <a:srgbClr val="1E2A78"/>
                </a:solidFill>
                <a:latin typeface="+mj-lt"/>
                <a:ea typeface="DeutscheBank" panose="020B0503020202030204" pitchFamily="34" charset="0"/>
                <a:cs typeface="DeutscheBank" panose="020B0503020202030204" pitchFamily="34" charset="0"/>
              </a:defRPr>
            </a:lvl1pPr>
            <a:lvl2pPr marL="457200" algn="l" defTabSz="9144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352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ＭＳ Ｐゴシック" pitchFamily="-109" charset="-128"/>
              </a:defRPr>
            </a:lvl2pPr>
            <a:lvl3pPr marL="914400" algn="l" defTabSz="9144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352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ＭＳ Ｐゴシック" pitchFamily="-109" charset="-128"/>
              </a:defRPr>
            </a:lvl3pPr>
            <a:lvl4pPr marL="1371600" algn="l" defTabSz="9144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352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ＭＳ Ｐゴシック" pitchFamily="-109" charset="-128"/>
              </a:defRPr>
            </a:lvl4pPr>
            <a:lvl5pPr marL="1828800" algn="l" defTabSz="9144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352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ＭＳ Ｐゴシック" pitchFamily="-109" charset="-128"/>
              </a:defRPr>
            </a:lvl5pPr>
            <a:lvl6pPr marL="456327" algn="l" defTabSz="9144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tabLst>
                <a:tab pos="665477" algn="l"/>
              </a:tabLst>
              <a:defRPr sz="2352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912655" algn="l" defTabSz="9144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tabLst>
                <a:tab pos="665477" algn="l"/>
              </a:tabLst>
              <a:defRPr sz="2352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1368982" algn="l" defTabSz="9144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tabLst>
                <a:tab pos="665477" algn="l"/>
              </a:tabLst>
              <a:defRPr sz="2352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1825306" algn="l" defTabSz="9144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tabLst>
                <a:tab pos="665477" algn="l"/>
              </a:tabLst>
              <a:defRPr sz="2352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br>
              <a:rPr lang="en-US"/>
            </a:br>
            <a:endParaRPr lang="en-GB"/>
          </a:p>
        </p:txBody>
      </p:sp>
      <p:sp>
        <p:nvSpPr>
          <p:cNvPr id="18" name="Title 17">
            <a:extLst>
              <a:ext uri="{FF2B5EF4-FFF2-40B4-BE49-F238E27FC236}">
                <a16:creationId xmlns:a16="http://schemas.microsoft.com/office/drawing/2014/main" id="{4EE1B6F3-9EAB-1C5D-2C57-C3D113D41D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rIns="0"/>
          <a:lstStyle/>
          <a:p>
            <a:r>
              <a:rPr lang="en-US">
                <a:ea typeface="DeutscheBank"/>
              </a:rPr>
              <a:t>3. E</a:t>
            </a:r>
            <a:r>
              <a:rPr lang="de-DE" err="1"/>
              <a:t>uropa</a:t>
            </a:r>
            <a:r>
              <a:rPr lang="de-DE"/>
              <a:t> gilt in unsicheren Zeiten als widerstandsfähig</a:t>
            </a:r>
            <a:endParaRPr lang="en-US"/>
          </a:p>
        </p:txBody>
      </p:sp>
      <p:sp>
        <p:nvSpPr>
          <p:cNvPr id="24" name="Text 19">
            <a:extLst>
              <a:ext uri="{FF2B5EF4-FFF2-40B4-BE49-F238E27FC236}">
                <a16:creationId xmlns:a16="http://schemas.microsoft.com/office/drawing/2014/main" id="{01F65613-A910-E75E-D1C3-07BC7965A7E4}"/>
              </a:ext>
            </a:extLst>
          </p:cNvPr>
          <p:cNvSpPr/>
          <p:nvPr/>
        </p:nvSpPr>
        <p:spPr>
          <a:xfrm>
            <a:off x="6618519" y="1045016"/>
            <a:ext cx="3600000" cy="294118"/>
          </a:xfrm>
          <a:prstGeom prst="rect">
            <a:avLst/>
          </a:prstGeom>
          <a:solidFill>
            <a:schemeClr val="bg1"/>
          </a:solidFill>
          <a:ln/>
        </p:spPr>
        <p:txBody>
          <a:bodyPr wrap="square" lIns="0" tIns="0" rIns="0" bIns="0" rtlCol="0" anchor="ctr"/>
          <a:lstStyle/>
          <a:p>
            <a:pPr algn="ctr"/>
            <a:r>
              <a:rPr lang="de-DE" sz="1600" b="1">
                <a:solidFill>
                  <a:schemeClr val="accent1"/>
                </a:solidFill>
                <a:ea typeface="Arial" pitchFamily="34" charset="-122"/>
                <a:cs typeface="Arial"/>
              </a:rPr>
              <a:t>Nach Herkunftsregion, in</a:t>
            </a:r>
            <a:r>
              <a:rPr lang="en-US" sz="1600" b="1">
                <a:solidFill>
                  <a:schemeClr val="accent1"/>
                </a:solidFill>
                <a:ea typeface="Arial" pitchFamily="34" charset="-122"/>
                <a:cs typeface="Arial"/>
              </a:rPr>
              <a:t> </a:t>
            </a:r>
            <a:r>
              <a:rPr lang="en-US" sz="1600" b="1" err="1">
                <a:solidFill>
                  <a:schemeClr val="accent1"/>
                </a:solidFill>
                <a:ea typeface="Arial" pitchFamily="34" charset="-122"/>
                <a:cs typeface="Arial"/>
              </a:rPr>
              <a:t>Prozent</a:t>
            </a:r>
            <a:r>
              <a:rPr lang="en-US" sz="1600" b="1">
                <a:solidFill>
                  <a:schemeClr val="accent1"/>
                </a:solidFill>
                <a:ea typeface="Arial" pitchFamily="34" charset="-122"/>
                <a:cs typeface="Arial"/>
              </a:rPr>
              <a:t>*</a:t>
            </a:r>
            <a:endParaRPr lang="en-US" sz="1600">
              <a:solidFill>
                <a:schemeClr val="accent1"/>
              </a:solidFill>
              <a:cs typeface="Arial"/>
            </a:endParaRPr>
          </a:p>
        </p:txBody>
      </p:sp>
      <p:sp>
        <p:nvSpPr>
          <p:cNvPr id="28" name="Text 19">
            <a:extLst>
              <a:ext uri="{FF2B5EF4-FFF2-40B4-BE49-F238E27FC236}">
                <a16:creationId xmlns:a16="http://schemas.microsoft.com/office/drawing/2014/main" id="{03BC607F-A5B3-0869-BB0E-68712513044F}"/>
              </a:ext>
            </a:extLst>
          </p:cNvPr>
          <p:cNvSpPr/>
          <p:nvPr/>
        </p:nvSpPr>
        <p:spPr>
          <a:xfrm>
            <a:off x="793160" y="1056815"/>
            <a:ext cx="3600000" cy="270842"/>
          </a:xfrm>
          <a:prstGeom prst="rect">
            <a:avLst/>
          </a:prstGeom>
          <a:solidFill>
            <a:schemeClr val="bg1"/>
          </a:solidFill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1600" b="1" err="1">
                <a:solidFill>
                  <a:schemeClr val="accent1"/>
                </a:solidFill>
                <a:ea typeface="Arial" pitchFamily="34" charset="-122"/>
                <a:cs typeface="Arial" pitchFamily="34" charset="-120"/>
              </a:rPr>
              <a:t>Bewertung</a:t>
            </a:r>
            <a:r>
              <a:rPr lang="en-US" sz="1600" b="1">
                <a:solidFill>
                  <a:schemeClr val="accent1"/>
                </a:solidFill>
                <a:ea typeface="Arial" pitchFamily="34" charset="-122"/>
                <a:cs typeface="Arial" pitchFamily="34" charset="-120"/>
              </a:rPr>
              <a:t> </a:t>
            </a:r>
            <a:r>
              <a:rPr lang="en-US" sz="1600" b="1" err="1">
                <a:solidFill>
                  <a:schemeClr val="accent1"/>
                </a:solidFill>
                <a:ea typeface="Arial" pitchFamily="34" charset="-122"/>
                <a:cs typeface="Arial" pitchFamily="34" charset="-120"/>
              </a:rPr>
              <a:t>insgesamt</a:t>
            </a:r>
            <a:r>
              <a:rPr lang="en-US" sz="1600" b="1">
                <a:solidFill>
                  <a:schemeClr val="accent1"/>
                </a:solidFill>
                <a:ea typeface="Arial" pitchFamily="34" charset="-122"/>
                <a:cs typeface="Arial" pitchFamily="34" charset="-120"/>
              </a:rPr>
              <a:t>, in </a:t>
            </a:r>
            <a:r>
              <a:rPr lang="en-US" sz="1600" b="1" err="1">
                <a:solidFill>
                  <a:schemeClr val="accent1"/>
                </a:solidFill>
                <a:ea typeface="Arial" pitchFamily="34" charset="-122"/>
                <a:cs typeface="Arial" pitchFamily="34" charset="-120"/>
              </a:rPr>
              <a:t>Prozent</a:t>
            </a:r>
            <a:endParaRPr lang="en-US" sz="1600">
              <a:solidFill>
                <a:schemeClr val="accent1"/>
              </a:solidFill>
            </a:endParaRPr>
          </a:p>
        </p:txBody>
      </p:sp>
      <p:sp>
        <p:nvSpPr>
          <p:cNvPr id="40" name="Textfeld 39">
            <a:extLst>
              <a:ext uri="{FF2B5EF4-FFF2-40B4-BE49-F238E27FC236}">
                <a16:creationId xmlns:a16="http://schemas.microsoft.com/office/drawing/2014/main" id="{328FDD12-8D76-B551-1FD6-8A9103B75100}"/>
              </a:ext>
            </a:extLst>
          </p:cNvPr>
          <p:cNvSpPr txBox="1"/>
          <p:nvPr/>
        </p:nvSpPr>
        <p:spPr>
          <a:xfrm>
            <a:off x="455713" y="6078181"/>
            <a:ext cx="5964890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800">
                <a:solidFill>
                  <a:schemeClr val="tx2"/>
                </a:solidFill>
              </a:rPr>
              <a:t>F: Wie resilient ist Europa als Wirtschaftsstandort angesichts wirtschaftlicher und geopolitischer Unsicherheiten?</a:t>
            </a:r>
            <a:endParaRPr lang="en-GB" sz="1000">
              <a:solidFill>
                <a:schemeClr val="tx2"/>
              </a:solidFill>
            </a:endParaRPr>
          </a:p>
        </p:txBody>
      </p:sp>
      <p:sp>
        <p:nvSpPr>
          <p:cNvPr id="41" name="Rechteck 40">
            <a:extLst>
              <a:ext uri="{FF2B5EF4-FFF2-40B4-BE49-F238E27FC236}">
                <a16:creationId xmlns:a16="http://schemas.microsoft.com/office/drawing/2014/main" id="{876AC1B7-9927-3F7D-ED12-A0E6F356157F}"/>
              </a:ext>
            </a:extLst>
          </p:cNvPr>
          <p:cNvSpPr/>
          <p:nvPr/>
        </p:nvSpPr>
        <p:spPr>
          <a:xfrm flipH="1">
            <a:off x="709091" y="5017666"/>
            <a:ext cx="72000" cy="828000"/>
          </a:xfrm>
          <a:prstGeom prst="rect">
            <a:avLst/>
          </a:prstGeom>
          <a:solidFill>
            <a:srgbClr val="0069B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2" name="Textfeld 41">
            <a:extLst>
              <a:ext uri="{FF2B5EF4-FFF2-40B4-BE49-F238E27FC236}">
                <a16:creationId xmlns:a16="http://schemas.microsoft.com/office/drawing/2014/main" id="{B27AA466-AB4A-180C-C51D-AEBC454B3507}"/>
              </a:ext>
            </a:extLst>
          </p:cNvPr>
          <p:cNvSpPr txBox="1"/>
          <p:nvPr/>
        </p:nvSpPr>
        <p:spPr>
          <a:xfrm>
            <a:off x="843733" y="5218635"/>
            <a:ext cx="4922389" cy="415498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r>
              <a:rPr lang="de-DE" sz="1350" b="1">
                <a:solidFill>
                  <a:srgbClr val="0069B1"/>
                </a:solidFill>
                <a:latin typeface="DeutscheBank"/>
                <a:ea typeface="DeutscheBank"/>
                <a:cs typeface="Segoe UI"/>
              </a:rPr>
              <a:t>71 Prozent bewerten Europa als widerstandsfähig, </a:t>
            </a:r>
            <a:r>
              <a:rPr lang="de-DE" sz="1350">
                <a:solidFill>
                  <a:srgbClr val="0069B1"/>
                </a:solidFill>
                <a:latin typeface="DeutscheBank"/>
                <a:ea typeface="DeutscheBank"/>
                <a:cs typeface="Segoe UI"/>
              </a:rPr>
              <a:t>nur 10 Prozent als wenig oder überhaupt nicht resilient.</a:t>
            </a:r>
          </a:p>
        </p:txBody>
      </p:sp>
      <p:sp>
        <p:nvSpPr>
          <p:cNvPr id="45" name="Rechteck 44">
            <a:extLst>
              <a:ext uri="{FF2B5EF4-FFF2-40B4-BE49-F238E27FC236}">
                <a16:creationId xmlns:a16="http://schemas.microsoft.com/office/drawing/2014/main" id="{BEA7D32F-D217-317D-5335-E090224EC1FF}"/>
              </a:ext>
            </a:extLst>
          </p:cNvPr>
          <p:cNvSpPr/>
          <p:nvPr/>
        </p:nvSpPr>
        <p:spPr>
          <a:xfrm flipH="1">
            <a:off x="6485573" y="5039131"/>
            <a:ext cx="72000" cy="828000"/>
          </a:xfrm>
          <a:prstGeom prst="rect">
            <a:avLst/>
          </a:prstGeom>
          <a:solidFill>
            <a:srgbClr val="0069B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46" name="Gerader Verbinder 45">
            <a:extLst>
              <a:ext uri="{FF2B5EF4-FFF2-40B4-BE49-F238E27FC236}">
                <a16:creationId xmlns:a16="http://schemas.microsoft.com/office/drawing/2014/main" id="{D248ADA7-1C7B-2DB8-3CB7-A73BCE2F5A0A}"/>
              </a:ext>
            </a:extLst>
          </p:cNvPr>
          <p:cNvCxnSpPr>
            <a:cxnSpLocks/>
          </p:cNvCxnSpPr>
          <p:nvPr/>
        </p:nvCxnSpPr>
        <p:spPr>
          <a:xfrm>
            <a:off x="6244136" y="4860124"/>
            <a:ext cx="5452218" cy="0"/>
          </a:xfrm>
          <a:prstGeom prst="line">
            <a:avLst/>
          </a:prstGeom>
          <a:ln w="9525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7" name="Textfeld 46">
            <a:extLst>
              <a:ext uri="{FF2B5EF4-FFF2-40B4-BE49-F238E27FC236}">
                <a16:creationId xmlns:a16="http://schemas.microsoft.com/office/drawing/2014/main" id="{55887A5A-4FCA-1F16-149F-9122DD4B1D3D}"/>
              </a:ext>
            </a:extLst>
          </p:cNvPr>
          <p:cNvSpPr txBox="1"/>
          <p:nvPr/>
        </p:nvSpPr>
        <p:spPr>
          <a:xfrm>
            <a:off x="7030535" y="4746541"/>
            <a:ext cx="1574890" cy="215444"/>
          </a:xfrm>
          <a:prstGeom prst="rect">
            <a:avLst/>
          </a:prstGeom>
          <a:solidFill>
            <a:srgbClr val="FBFBFB"/>
          </a:solidFill>
          <a:ln>
            <a:noFill/>
          </a:ln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GB" sz="1400" b="1">
                <a:solidFill>
                  <a:srgbClr val="0069B1"/>
                </a:solidFill>
              </a:rPr>
              <a:t>KERNAUSSAGE</a:t>
            </a:r>
          </a:p>
        </p:txBody>
      </p:sp>
      <p:sp>
        <p:nvSpPr>
          <p:cNvPr id="48" name="Textfeld 47">
            <a:extLst>
              <a:ext uri="{FF2B5EF4-FFF2-40B4-BE49-F238E27FC236}">
                <a16:creationId xmlns:a16="http://schemas.microsoft.com/office/drawing/2014/main" id="{28A288F2-BB07-FEAB-3684-AA0724FA4BE5}"/>
              </a:ext>
            </a:extLst>
          </p:cNvPr>
          <p:cNvSpPr txBox="1"/>
          <p:nvPr/>
        </p:nvSpPr>
        <p:spPr>
          <a:xfrm>
            <a:off x="6620215" y="5155267"/>
            <a:ext cx="4952432" cy="623248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r>
              <a:rPr lang="de-DE" sz="1350">
                <a:solidFill>
                  <a:srgbClr val="0069B1"/>
                </a:solidFill>
                <a:latin typeface="DeutscheBank"/>
                <a:ea typeface="DeutscheBank"/>
                <a:cs typeface="Segoe UI"/>
              </a:rPr>
              <a:t>Im Nahen Osten fällt das Urteil mit </a:t>
            </a:r>
            <a:r>
              <a:rPr lang="de-DE" sz="1350" b="1">
                <a:solidFill>
                  <a:srgbClr val="0069B1"/>
                </a:solidFill>
                <a:latin typeface="DeutscheBank"/>
                <a:ea typeface="DeutscheBank"/>
                <a:cs typeface="Segoe UI"/>
              </a:rPr>
              <a:t>82 Prozent </a:t>
            </a:r>
            <a:r>
              <a:rPr lang="de-DE" sz="1350">
                <a:solidFill>
                  <a:srgbClr val="0069B1"/>
                </a:solidFill>
                <a:latin typeface="DeutscheBank"/>
                <a:ea typeface="DeutscheBank"/>
                <a:cs typeface="Segoe UI"/>
              </a:rPr>
              <a:t>besonders positiv aus. In Asien und im pazifischen Raum sind es </a:t>
            </a:r>
            <a:br>
              <a:rPr lang="de-DE" sz="1350">
                <a:solidFill>
                  <a:srgbClr val="0069B1"/>
                </a:solidFill>
                <a:latin typeface="DeutscheBank"/>
                <a:ea typeface="DeutscheBank"/>
                <a:cs typeface="Segoe UI"/>
              </a:rPr>
            </a:br>
            <a:r>
              <a:rPr lang="de-DE" sz="1350" b="1">
                <a:solidFill>
                  <a:srgbClr val="0069B1"/>
                </a:solidFill>
                <a:latin typeface="DeutscheBank"/>
                <a:ea typeface="DeutscheBank"/>
                <a:cs typeface="Segoe UI"/>
              </a:rPr>
              <a:t>71 Prozent</a:t>
            </a:r>
            <a:r>
              <a:rPr lang="de-DE" sz="1350">
                <a:solidFill>
                  <a:srgbClr val="0069B1"/>
                </a:solidFill>
                <a:latin typeface="DeutscheBank"/>
                <a:ea typeface="DeutscheBank"/>
                <a:cs typeface="Segoe UI"/>
              </a:rPr>
              <a:t>, auf dem amerikanischen Kontinent </a:t>
            </a:r>
            <a:r>
              <a:rPr lang="de-DE" sz="1350" b="1">
                <a:solidFill>
                  <a:srgbClr val="0069B1"/>
                </a:solidFill>
                <a:latin typeface="DeutscheBank"/>
                <a:ea typeface="DeutscheBank"/>
                <a:cs typeface="Segoe UI"/>
              </a:rPr>
              <a:t>65 Prozent</a:t>
            </a:r>
            <a:r>
              <a:rPr lang="de-DE" sz="1350">
                <a:solidFill>
                  <a:srgbClr val="0069B1"/>
                </a:solidFill>
                <a:latin typeface="DeutscheBank"/>
                <a:ea typeface="DeutscheBank"/>
                <a:cs typeface="Segoe UI"/>
              </a:rPr>
              <a:t>. </a:t>
            </a:r>
          </a:p>
        </p:txBody>
      </p:sp>
      <p:sp>
        <p:nvSpPr>
          <p:cNvPr id="50" name="Textfeld 49">
            <a:extLst>
              <a:ext uri="{FF2B5EF4-FFF2-40B4-BE49-F238E27FC236}">
                <a16:creationId xmlns:a16="http://schemas.microsoft.com/office/drawing/2014/main" id="{B9FC9BDD-54B9-669E-BE63-2AF0A6C00152}"/>
              </a:ext>
            </a:extLst>
          </p:cNvPr>
          <p:cNvSpPr txBox="1"/>
          <p:nvPr/>
        </p:nvSpPr>
        <p:spPr>
          <a:xfrm>
            <a:off x="6284069" y="6073332"/>
            <a:ext cx="5452218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800">
                <a:solidFill>
                  <a:schemeClr val="tx2"/>
                </a:solidFill>
              </a:rPr>
              <a:t>*5-stufige Skala von „Sehr resilient“ (5) bis „Überhaupt nicht resilient“ (1); dargestellt sind die Top-2-Antwortkategorien.</a:t>
            </a:r>
          </a:p>
        </p:txBody>
      </p:sp>
      <p:cxnSp>
        <p:nvCxnSpPr>
          <p:cNvPr id="51" name="Gerader Verbinder 50">
            <a:extLst>
              <a:ext uri="{FF2B5EF4-FFF2-40B4-BE49-F238E27FC236}">
                <a16:creationId xmlns:a16="http://schemas.microsoft.com/office/drawing/2014/main" id="{8C559937-2F4D-F4A5-C05F-EA9D0ADA6332}"/>
              </a:ext>
            </a:extLst>
          </p:cNvPr>
          <p:cNvCxnSpPr>
            <a:cxnSpLocks/>
          </p:cNvCxnSpPr>
          <p:nvPr/>
        </p:nvCxnSpPr>
        <p:spPr>
          <a:xfrm>
            <a:off x="442912" y="4860124"/>
            <a:ext cx="5465020" cy="0"/>
          </a:xfrm>
          <a:prstGeom prst="line">
            <a:avLst/>
          </a:prstGeom>
          <a:ln w="9525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4" name="Textfeld 43">
            <a:extLst>
              <a:ext uri="{FF2B5EF4-FFF2-40B4-BE49-F238E27FC236}">
                <a16:creationId xmlns:a16="http://schemas.microsoft.com/office/drawing/2014/main" id="{4378A6DA-0948-48AD-10F0-B65F603250AE}"/>
              </a:ext>
            </a:extLst>
          </p:cNvPr>
          <p:cNvSpPr txBox="1"/>
          <p:nvPr/>
        </p:nvSpPr>
        <p:spPr>
          <a:xfrm>
            <a:off x="1257179" y="4746205"/>
            <a:ext cx="1574890" cy="215444"/>
          </a:xfrm>
          <a:prstGeom prst="rect">
            <a:avLst/>
          </a:prstGeom>
          <a:solidFill>
            <a:srgbClr val="FBFBFB"/>
          </a:solidFill>
          <a:ln>
            <a:noFill/>
          </a:ln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GB" sz="1400" b="1">
                <a:solidFill>
                  <a:srgbClr val="0069B1"/>
                </a:solidFill>
              </a:rPr>
              <a:t>KERNAUSSAGE</a:t>
            </a:r>
          </a:p>
        </p:txBody>
      </p:sp>
    </p:spTree>
    <p:extLst>
      <p:ext uri="{BB962C8B-B14F-4D97-AF65-F5344CB8AC3E}">
        <p14:creationId xmlns:p14="http://schemas.microsoft.com/office/powerpoint/2010/main" val="2858070665"/>
      </p:ext>
    </p:extLst>
  </p:cSld>
  <p:clrMapOvr>
    <a:masterClrMapping/>
  </p:clrMapOvr>
  <p:transition>
    <p:wipe dir="r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7F8683-8BA0-76D1-41AE-57D7D71EF3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hink-cell data - do not delete" hidden="1">
            <a:extLst>
              <a:ext uri="{FF2B5EF4-FFF2-40B4-BE49-F238E27FC236}">
                <a16:creationId xmlns:a16="http://schemas.microsoft.com/office/drawing/2014/main" id="{68705718-C8D1-9CF0-939A-D74A67142BF8}"/>
              </a:ext>
            </a:extLst>
          </p:cNvPr>
          <p:cNvGraphicFramePr>
            <a:graphicFrameLocks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cell Folie" r:id="rId4" imgW="411" imgH="411" progId="TCLayout.ActiveDocument.1">
                  <p:embed/>
                </p:oleObj>
              </mc:Choice>
              <mc:Fallback>
                <p:oleObj name="thinkcell Folie" r:id="rId4" imgW="411" imgH="411" progId="TCLayout.ActiveDocument.1">
                  <p:embed/>
                  <p:pic>
                    <p:nvPicPr>
                      <p:cNvPr id="5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68705718-C8D1-9CF0-939A-D74A67142BF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3" name="Rectangle 286">
            <a:extLst>
              <a:ext uri="{FF2B5EF4-FFF2-40B4-BE49-F238E27FC236}">
                <a16:creationId xmlns:a16="http://schemas.microsoft.com/office/drawing/2014/main" id="{A79BA520-73C8-933C-7E21-C683951C4C2C}"/>
              </a:ext>
            </a:extLst>
          </p:cNvPr>
          <p:cNvSpPr/>
          <p:nvPr/>
        </p:nvSpPr>
        <p:spPr>
          <a:xfrm>
            <a:off x="434250" y="1189213"/>
            <a:ext cx="11314838" cy="4790054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95000"/>
                  <a:alpha val="30000"/>
                </a:schemeClr>
              </a:gs>
              <a:gs pos="50500">
                <a:schemeClr val="bg1">
                  <a:lumMod val="95000"/>
                  <a:alpha val="20000"/>
                </a:schemeClr>
              </a:gs>
              <a:gs pos="100000">
                <a:schemeClr val="bg1">
                  <a:lumMod val="95000"/>
                  <a:alpha val="10000"/>
                </a:schemeClr>
              </a:gs>
            </a:gsLst>
            <a:lin ang="16200000" scaled="0"/>
            <a:tileRect/>
          </a:gradFill>
          <a:ln w="952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DE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33841235-A0EC-DDE7-0A3C-500B0F6166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rIns="0"/>
          <a:lstStyle/>
          <a:p>
            <a:r>
              <a:rPr lang="en-US"/>
              <a:t>4. </a:t>
            </a:r>
            <a:r>
              <a:rPr lang="de-DE"/>
              <a:t>Investoren wollen mehr Europa wagen</a:t>
            </a:r>
            <a:endParaRPr lang="en-GB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6E496645-1313-DA87-514A-FD4F6732962E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71DA9FD-6EF8-4CC5-AF9B-B6159B5B937C}" type="slidenum">
              <a:rPr lang="en-GB" noProof="1" smtClean="0"/>
              <a:pPr/>
              <a:t>7</a:t>
            </a:fld>
            <a:endParaRPr lang="en-GB" noProof="1"/>
          </a:p>
        </p:txBody>
      </p:sp>
      <p:graphicFrame>
        <p:nvGraphicFramePr>
          <p:cNvPr id="61" name="Diagramm 60" descr="Chart">
            <a:extLst>
              <a:ext uri="{FF2B5EF4-FFF2-40B4-BE49-F238E27FC236}">
                <a16:creationId xmlns:a16="http://schemas.microsoft.com/office/drawing/2014/main" id="{E2827CFB-8DD3-70A9-7D30-73FAC47C2A7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715064571"/>
              </p:ext>
            </p:extLst>
          </p:nvPr>
        </p:nvGraphicFramePr>
        <p:xfrm>
          <a:off x="2126333" y="1173527"/>
          <a:ext cx="9239263" cy="451160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83" name="Textfeld 82">
            <a:extLst>
              <a:ext uri="{FF2B5EF4-FFF2-40B4-BE49-F238E27FC236}">
                <a16:creationId xmlns:a16="http://schemas.microsoft.com/office/drawing/2014/main" id="{FFF8DA7E-E5D4-4877-DA82-16CDC292BB2B}"/>
              </a:ext>
            </a:extLst>
          </p:cNvPr>
          <p:cNvSpPr txBox="1"/>
          <p:nvPr/>
        </p:nvSpPr>
        <p:spPr>
          <a:xfrm>
            <a:off x="7945639" y="3321607"/>
            <a:ext cx="3633716" cy="646331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r>
              <a:rPr lang="en-GB" sz="1400" b="1" err="1">
                <a:solidFill>
                  <a:schemeClr val="bg1">
                    <a:lumMod val="50000"/>
                  </a:schemeClr>
                </a:solidFill>
              </a:rPr>
              <a:t>Bereits</a:t>
            </a:r>
            <a:r>
              <a:rPr lang="en-GB" sz="1400" b="1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GB" sz="1400" b="1" err="1">
                <a:solidFill>
                  <a:schemeClr val="bg1">
                    <a:lumMod val="50000"/>
                  </a:schemeClr>
                </a:solidFill>
              </a:rPr>
              <a:t>investiert</a:t>
            </a:r>
            <a:r>
              <a:rPr lang="en-GB" sz="1400">
                <a:solidFill>
                  <a:schemeClr val="bg1">
                    <a:lumMod val="50000"/>
                  </a:schemeClr>
                </a:solidFill>
              </a:rPr>
              <a:t>, </a:t>
            </a:r>
            <a:r>
              <a:rPr lang="de-DE" sz="1400">
                <a:solidFill>
                  <a:schemeClr val="bg1">
                    <a:lumMod val="50000"/>
                  </a:schemeClr>
                </a:solidFill>
              </a:rPr>
              <a:t>geplant, das Engagement innerhalb der kommenden fünf Jahre auszubauen</a:t>
            </a:r>
            <a:endParaRPr lang="en-GB" sz="140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85" name="Textfeld 84">
            <a:extLst>
              <a:ext uri="{FF2B5EF4-FFF2-40B4-BE49-F238E27FC236}">
                <a16:creationId xmlns:a16="http://schemas.microsoft.com/office/drawing/2014/main" id="{C8EED132-29FB-DB94-738E-6CF0F20ACF39}"/>
              </a:ext>
            </a:extLst>
          </p:cNvPr>
          <p:cNvSpPr txBox="1"/>
          <p:nvPr/>
        </p:nvSpPr>
        <p:spPr>
          <a:xfrm>
            <a:off x="2340092" y="3973137"/>
            <a:ext cx="2407802" cy="430887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algn="r"/>
            <a:r>
              <a:rPr lang="de-DE" sz="1400" b="1">
                <a:solidFill>
                  <a:schemeClr val="bg1">
                    <a:lumMod val="50000"/>
                  </a:schemeClr>
                </a:solidFill>
              </a:rPr>
              <a:t>Bereits investiert, </a:t>
            </a:r>
            <a:r>
              <a:rPr lang="de-DE" sz="1400">
                <a:solidFill>
                  <a:schemeClr val="bg1">
                    <a:lumMod val="50000"/>
                  </a:schemeClr>
                </a:solidFill>
              </a:rPr>
              <a:t>keine Expansion geplant</a:t>
            </a:r>
            <a:endParaRPr lang="en-GB" sz="1400">
              <a:solidFill>
                <a:schemeClr val="bg1">
                  <a:lumMod val="50000"/>
                </a:schemeClr>
              </a:solidFill>
              <a:ea typeface="DeutscheBank"/>
            </a:endParaRPr>
          </a:p>
        </p:txBody>
      </p:sp>
      <p:sp>
        <p:nvSpPr>
          <p:cNvPr id="89" name="Textfeld 88">
            <a:extLst>
              <a:ext uri="{FF2B5EF4-FFF2-40B4-BE49-F238E27FC236}">
                <a16:creationId xmlns:a16="http://schemas.microsoft.com/office/drawing/2014/main" id="{02F0891B-7FA5-305D-D5E0-94D6AEC7E42D}"/>
              </a:ext>
            </a:extLst>
          </p:cNvPr>
          <p:cNvSpPr txBox="1"/>
          <p:nvPr/>
        </p:nvSpPr>
        <p:spPr>
          <a:xfrm>
            <a:off x="694748" y="2142444"/>
            <a:ext cx="3729528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de-DE" sz="1400" i="1" u="sng">
                <a:solidFill>
                  <a:schemeClr val="bg1">
                    <a:lumMod val="50000"/>
                  </a:schemeClr>
                </a:solidFill>
              </a:rPr>
              <a:t>Noch nicht investiert</a:t>
            </a:r>
            <a:r>
              <a:rPr lang="de-DE" sz="1400">
                <a:solidFill>
                  <a:schemeClr val="bg1">
                    <a:lumMod val="50000"/>
                  </a:schemeClr>
                </a:solidFill>
              </a:rPr>
              <a:t>, Markteintritt innerhalb der nächsten 5 Jahre geplant oder erwogen</a:t>
            </a:r>
            <a:endParaRPr lang="en-GB" sz="140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0E1D6E36-29A4-9A9E-3612-72B5851D1218}"/>
              </a:ext>
            </a:extLst>
          </p:cNvPr>
          <p:cNvSpPr txBox="1"/>
          <p:nvPr/>
        </p:nvSpPr>
        <p:spPr>
          <a:xfrm>
            <a:off x="380553" y="6198156"/>
            <a:ext cx="6576837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800">
                <a:solidFill>
                  <a:schemeClr val="tx2"/>
                </a:solidFill>
              </a:rPr>
              <a:t>F: Welche der folgenden Aussagen beschreibt die aktuelle und geplante Präsenz Ihres Unternehmens in Europa am besten?</a:t>
            </a:r>
            <a:endParaRPr lang="en-GB" sz="1000">
              <a:solidFill>
                <a:schemeClr val="tx2"/>
              </a:solidFill>
            </a:endParaRPr>
          </a:p>
        </p:txBody>
      </p:sp>
      <p:sp>
        <p:nvSpPr>
          <p:cNvPr id="11" name="Text 19">
            <a:extLst>
              <a:ext uri="{FF2B5EF4-FFF2-40B4-BE49-F238E27FC236}">
                <a16:creationId xmlns:a16="http://schemas.microsoft.com/office/drawing/2014/main" id="{98333CDD-6B1B-48AC-A2D4-410351E6D171}"/>
              </a:ext>
            </a:extLst>
          </p:cNvPr>
          <p:cNvSpPr/>
          <p:nvPr/>
        </p:nvSpPr>
        <p:spPr>
          <a:xfrm>
            <a:off x="886297" y="1056815"/>
            <a:ext cx="4711936" cy="270842"/>
          </a:xfrm>
          <a:prstGeom prst="rect">
            <a:avLst/>
          </a:prstGeom>
          <a:solidFill>
            <a:schemeClr val="bg1"/>
          </a:solidFill>
          <a:ln/>
        </p:spPr>
        <p:txBody>
          <a:bodyPr wrap="square" lIns="0" tIns="0" rIns="0" bIns="0" rtlCol="0" anchor="ctr"/>
          <a:lstStyle/>
          <a:p>
            <a:pPr algn="ctr"/>
            <a:r>
              <a:rPr lang="de-DE" sz="1600" b="1">
                <a:solidFill>
                  <a:schemeClr val="accent1"/>
                </a:solidFill>
                <a:ea typeface="Arial" pitchFamily="34" charset="-122"/>
                <a:cs typeface="Arial" pitchFamily="34" charset="-120"/>
              </a:rPr>
              <a:t>Aktuelle und geplante Investitionen in Europa</a:t>
            </a:r>
            <a:endParaRPr lang="en-US" sz="1600" b="1">
              <a:solidFill>
                <a:schemeClr val="accent1"/>
              </a:solidFill>
              <a:ea typeface="Arial" pitchFamily="34" charset="-122"/>
              <a:cs typeface="Arial" pitchFamily="34" charset="-120"/>
            </a:endParaRPr>
          </a:p>
        </p:txBody>
      </p:sp>
      <p:cxnSp>
        <p:nvCxnSpPr>
          <p:cNvPr id="12" name="Gerader Verbinder 11">
            <a:extLst>
              <a:ext uri="{FF2B5EF4-FFF2-40B4-BE49-F238E27FC236}">
                <a16:creationId xmlns:a16="http://schemas.microsoft.com/office/drawing/2014/main" id="{2DF2003A-795B-C0A5-4763-212B436711FB}"/>
              </a:ext>
            </a:extLst>
          </p:cNvPr>
          <p:cNvCxnSpPr>
            <a:cxnSpLocks/>
          </p:cNvCxnSpPr>
          <p:nvPr/>
        </p:nvCxnSpPr>
        <p:spPr>
          <a:xfrm>
            <a:off x="442913" y="4855185"/>
            <a:ext cx="11306175" cy="0"/>
          </a:xfrm>
          <a:prstGeom prst="line">
            <a:avLst/>
          </a:prstGeom>
          <a:ln w="9525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Textfeld 12">
            <a:extLst>
              <a:ext uri="{FF2B5EF4-FFF2-40B4-BE49-F238E27FC236}">
                <a16:creationId xmlns:a16="http://schemas.microsoft.com/office/drawing/2014/main" id="{F948BCD0-C6D5-DF90-8979-35F28567E0F4}"/>
              </a:ext>
            </a:extLst>
          </p:cNvPr>
          <p:cNvSpPr txBox="1"/>
          <p:nvPr/>
        </p:nvSpPr>
        <p:spPr>
          <a:xfrm>
            <a:off x="1296665" y="4754576"/>
            <a:ext cx="1574890" cy="215444"/>
          </a:xfrm>
          <a:prstGeom prst="rect">
            <a:avLst/>
          </a:prstGeom>
          <a:solidFill>
            <a:srgbClr val="FCFCFC"/>
          </a:solidFill>
          <a:ln>
            <a:noFill/>
          </a:ln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GB" sz="1400" b="1">
                <a:solidFill>
                  <a:srgbClr val="0069B1"/>
                </a:solidFill>
              </a:rPr>
              <a:t>KERNAUSSAGE</a:t>
            </a:r>
          </a:p>
        </p:txBody>
      </p:sp>
      <p:sp>
        <p:nvSpPr>
          <p:cNvPr id="19" name="Rechteck 18">
            <a:extLst>
              <a:ext uri="{FF2B5EF4-FFF2-40B4-BE49-F238E27FC236}">
                <a16:creationId xmlns:a16="http://schemas.microsoft.com/office/drawing/2014/main" id="{03A60D5F-A7CB-AFF5-9C0A-E9B4C660F73F}"/>
              </a:ext>
            </a:extLst>
          </p:cNvPr>
          <p:cNvSpPr/>
          <p:nvPr/>
        </p:nvSpPr>
        <p:spPr>
          <a:xfrm flipH="1">
            <a:off x="709091" y="5017666"/>
            <a:ext cx="72000" cy="828000"/>
          </a:xfrm>
          <a:prstGeom prst="rect">
            <a:avLst/>
          </a:prstGeom>
          <a:solidFill>
            <a:srgbClr val="0069B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" name="Textfeld 20">
            <a:extLst>
              <a:ext uri="{FF2B5EF4-FFF2-40B4-BE49-F238E27FC236}">
                <a16:creationId xmlns:a16="http://schemas.microsoft.com/office/drawing/2014/main" id="{656C4603-DDB2-4C4A-CA98-295FE166B43F}"/>
              </a:ext>
            </a:extLst>
          </p:cNvPr>
          <p:cNvSpPr txBox="1"/>
          <p:nvPr/>
        </p:nvSpPr>
        <p:spPr>
          <a:xfrm>
            <a:off x="843733" y="5108390"/>
            <a:ext cx="10735622" cy="646331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r>
              <a:rPr lang="de-DE" sz="1350" b="1">
                <a:solidFill>
                  <a:srgbClr val="0069B1"/>
                </a:solidFill>
              </a:rPr>
              <a:t>61 Prozent </a:t>
            </a:r>
            <a:r>
              <a:rPr lang="de-DE" sz="1350">
                <a:solidFill>
                  <a:srgbClr val="0069B1"/>
                </a:solidFill>
              </a:rPr>
              <a:t>aller Befragten sind bereits in Europa investiert und planen, ihr Engagement innerhalb der kommenden fünf Jahre auszubauen. </a:t>
            </a:r>
            <a:r>
              <a:rPr lang="de-DE" sz="1350" b="1">
                <a:solidFill>
                  <a:srgbClr val="0069B1"/>
                </a:solidFill>
              </a:rPr>
              <a:t>Nur 6 Prozent </a:t>
            </a:r>
            <a:r>
              <a:rPr lang="de-DE" sz="1350">
                <a:solidFill>
                  <a:srgbClr val="0069B1"/>
                </a:solidFill>
              </a:rPr>
              <a:t>der bereits investierten Unternehmen planen derzeit keine weitere Expansion. </a:t>
            </a:r>
            <a:r>
              <a:rPr lang="de-DE" sz="1350" b="1">
                <a:solidFill>
                  <a:srgbClr val="0069B1"/>
                </a:solidFill>
              </a:rPr>
              <a:t>33 Prozent </a:t>
            </a:r>
            <a:r>
              <a:rPr lang="de-DE" sz="1350">
                <a:solidFill>
                  <a:srgbClr val="0069B1"/>
                </a:solidFill>
              </a:rPr>
              <a:t>sind noch nicht in Europa aktiv, planen oder erwägen jedoch einen Markteintritt innerhalb der kommenden fünf Jahre. </a:t>
            </a:r>
            <a:endParaRPr lang="en-US" sz="1350">
              <a:solidFill>
                <a:srgbClr val="0069B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9155428"/>
      </p:ext>
    </p:extLst>
  </p:cSld>
  <p:clrMapOvr>
    <a:masterClrMapping/>
  </p:clrMapOvr>
  <p:transition>
    <p:wipe dir="r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D3409F-3287-9E2C-F7DC-A3A136FB74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hink-cell data - do not delete" hidden="1">
            <a:extLst>
              <a:ext uri="{FF2B5EF4-FFF2-40B4-BE49-F238E27FC236}">
                <a16:creationId xmlns:a16="http://schemas.microsoft.com/office/drawing/2014/main" id="{217A126C-A687-1C14-4F81-C0B5D0C9F8B3}"/>
              </a:ext>
            </a:extLst>
          </p:cNvPr>
          <p:cNvGraphicFramePr>
            <a:graphicFrameLocks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12677811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cell Folie" r:id="rId4" imgW="411" imgH="411" progId="TCLayout.ActiveDocument.1">
                  <p:embed/>
                </p:oleObj>
              </mc:Choice>
              <mc:Fallback>
                <p:oleObj name="thinkcell Folie" r:id="rId4" imgW="411" imgH="411" progId="TCLayout.ActiveDocument.1">
                  <p:embed/>
                  <p:pic>
                    <p:nvPicPr>
                      <p:cNvPr id="7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217A126C-A687-1C14-4F81-C0B5D0C9F8B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5" name="Rectangle 286">
            <a:extLst>
              <a:ext uri="{FF2B5EF4-FFF2-40B4-BE49-F238E27FC236}">
                <a16:creationId xmlns:a16="http://schemas.microsoft.com/office/drawing/2014/main" id="{0E592F63-1631-F3AD-6AEF-F3B27DF33A63}"/>
              </a:ext>
            </a:extLst>
          </p:cNvPr>
          <p:cNvSpPr/>
          <p:nvPr/>
        </p:nvSpPr>
        <p:spPr>
          <a:xfrm>
            <a:off x="442912" y="1189213"/>
            <a:ext cx="5465020" cy="4790055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95000"/>
                  <a:alpha val="30000"/>
                </a:schemeClr>
              </a:gs>
              <a:gs pos="50500">
                <a:schemeClr val="bg1">
                  <a:lumMod val="95000"/>
                  <a:alpha val="20000"/>
                </a:schemeClr>
              </a:gs>
              <a:gs pos="100000">
                <a:schemeClr val="bg1">
                  <a:lumMod val="95000"/>
                  <a:alpha val="10000"/>
                </a:schemeClr>
              </a:gs>
            </a:gsLst>
            <a:lin ang="16200000" scaled="0"/>
            <a:tileRect/>
          </a:gradFill>
          <a:ln w="952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DE"/>
          </a:p>
        </p:txBody>
      </p:sp>
      <p:sp>
        <p:nvSpPr>
          <p:cNvPr id="17" name="Rectangle 2">
            <a:extLst>
              <a:ext uri="{FF2B5EF4-FFF2-40B4-BE49-F238E27FC236}">
                <a16:creationId xmlns:a16="http://schemas.microsoft.com/office/drawing/2014/main" id="{F3917D82-6824-C8A4-F542-F50C8E288BE7}"/>
              </a:ext>
            </a:extLst>
          </p:cNvPr>
          <p:cNvSpPr/>
          <p:nvPr/>
        </p:nvSpPr>
        <p:spPr>
          <a:xfrm>
            <a:off x="6351957" y="3736326"/>
            <a:ext cx="5397131" cy="2241824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95000"/>
                  <a:alpha val="30000"/>
                </a:schemeClr>
              </a:gs>
              <a:gs pos="50500">
                <a:schemeClr val="bg1">
                  <a:lumMod val="95000"/>
                  <a:alpha val="20000"/>
                </a:schemeClr>
              </a:gs>
              <a:gs pos="100000">
                <a:schemeClr val="bg1">
                  <a:lumMod val="95000"/>
                  <a:alpha val="10000"/>
                </a:schemeClr>
              </a:gs>
            </a:gsLst>
            <a:lin ang="16200000" scaled="0"/>
            <a:tileRect/>
          </a:gradFill>
          <a:ln w="952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DE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4BF91F28-A26E-C0B8-974D-F44ED7D614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6787" y="304799"/>
            <a:ext cx="9740146" cy="562823"/>
          </a:xfrm>
        </p:spPr>
        <p:txBody>
          <a:bodyPr vert="horz" rIns="0"/>
          <a:lstStyle/>
          <a:p>
            <a:r>
              <a:rPr lang="de-DE">
                <a:ea typeface="MS PGothic"/>
              </a:rPr>
              <a:t>5. Europa ist und bleibt als Absatzmarkt attraktiv, seine industrielle Bedeutung wächst weiter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12B242A5-97D6-7F01-EFED-33BD1B9DFD52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D71DA9FD-6EF8-4CC5-AF9B-B6159B5B937C}" type="slidenum">
              <a:rPr lang="en-GB" noProof="1" smtClean="0"/>
              <a:pPr/>
              <a:t>8</a:t>
            </a:fld>
            <a:endParaRPr lang="en-GB" noProof="1"/>
          </a:p>
        </p:txBody>
      </p:sp>
      <p:graphicFrame>
        <p:nvGraphicFramePr>
          <p:cNvPr id="23" name="Diagramm 22" descr="Chart">
            <a:extLst>
              <a:ext uri="{FF2B5EF4-FFF2-40B4-BE49-F238E27FC236}">
                <a16:creationId xmlns:a16="http://schemas.microsoft.com/office/drawing/2014/main" id="{936D558D-439A-4C4C-2651-B3A4B47950F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018193979"/>
              </p:ext>
            </p:extLst>
          </p:nvPr>
        </p:nvGraphicFramePr>
        <p:xfrm>
          <a:off x="684529" y="1513710"/>
          <a:ext cx="5007807" cy="29633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12" name="Text 19">
            <a:extLst>
              <a:ext uri="{FF2B5EF4-FFF2-40B4-BE49-F238E27FC236}">
                <a16:creationId xmlns:a16="http://schemas.microsoft.com/office/drawing/2014/main" id="{7BBD2CDD-38B8-B097-3808-71DC20522BA4}"/>
              </a:ext>
            </a:extLst>
          </p:cNvPr>
          <p:cNvSpPr/>
          <p:nvPr/>
        </p:nvSpPr>
        <p:spPr>
          <a:xfrm>
            <a:off x="6534042" y="3633999"/>
            <a:ext cx="1454257" cy="210096"/>
          </a:xfrm>
          <a:prstGeom prst="rect">
            <a:avLst/>
          </a:prstGeom>
          <a:solidFill>
            <a:schemeClr val="bg1"/>
          </a:solidFill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1200" b="1">
                <a:solidFill>
                  <a:schemeClr val="accent1"/>
                </a:solidFill>
                <a:ea typeface="Arial" pitchFamily="34" charset="-122"/>
                <a:cs typeface="Arial"/>
              </a:rPr>
              <a:t>… </a:t>
            </a:r>
            <a:r>
              <a:rPr lang="en-US" sz="1200" b="1" err="1">
                <a:solidFill>
                  <a:schemeClr val="accent1"/>
                </a:solidFill>
                <a:ea typeface="Arial" pitchFamily="34" charset="-122"/>
                <a:cs typeface="Arial"/>
              </a:rPr>
              <a:t>als</a:t>
            </a:r>
            <a:r>
              <a:rPr lang="en-US" sz="1200" b="1">
                <a:solidFill>
                  <a:schemeClr val="accent1"/>
                </a:solidFill>
                <a:ea typeface="Arial" pitchFamily="34" charset="-122"/>
                <a:cs typeface="Arial"/>
              </a:rPr>
              <a:t> </a:t>
            </a:r>
            <a:r>
              <a:rPr lang="en-US" sz="1200" b="1" err="1">
                <a:solidFill>
                  <a:schemeClr val="accent1"/>
                </a:solidFill>
                <a:ea typeface="Arial" pitchFamily="34" charset="-122"/>
                <a:cs typeface="Arial"/>
              </a:rPr>
              <a:t>Absatzmarkt</a:t>
            </a:r>
            <a:endParaRPr lang="en-US" sz="1200" b="1">
              <a:solidFill>
                <a:schemeClr val="accent1"/>
              </a:solidFill>
              <a:ea typeface="Arial" pitchFamily="34" charset="-122"/>
              <a:cs typeface="Arial"/>
            </a:endParaRPr>
          </a:p>
        </p:txBody>
      </p:sp>
      <p:graphicFrame>
        <p:nvGraphicFramePr>
          <p:cNvPr id="30" name="Diagramm 29" descr="Chart">
            <a:extLst>
              <a:ext uri="{FF2B5EF4-FFF2-40B4-BE49-F238E27FC236}">
                <a16:creationId xmlns:a16="http://schemas.microsoft.com/office/drawing/2014/main" id="{712DCA3B-D49F-29F9-C6CD-3C32BCCAA4F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937889325"/>
              </p:ext>
            </p:extLst>
          </p:nvPr>
        </p:nvGraphicFramePr>
        <p:xfrm>
          <a:off x="7567221" y="3978221"/>
          <a:ext cx="3169283" cy="183094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32" name="Textfeld 31">
            <a:extLst>
              <a:ext uri="{FF2B5EF4-FFF2-40B4-BE49-F238E27FC236}">
                <a16:creationId xmlns:a16="http://schemas.microsoft.com/office/drawing/2014/main" id="{E682EBFF-75BE-9760-DDEE-F7098375BECB}"/>
              </a:ext>
            </a:extLst>
          </p:cNvPr>
          <p:cNvSpPr txBox="1"/>
          <p:nvPr/>
        </p:nvSpPr>
        <p:spPr>
          <a:xfrm>
            <a:off x="9860524" y="5024321"/>
            <a:ext cx="1807946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GB" sz="1000" b="1">
                <a:solidFill>
                  <a:schemeClr val="bg1">
                    <a:lumMod val="50000"/>
                  </a:schemeClr>
                </a:solidFill>
              </a:rPr>
              <a:t>Sehr </a:t>
            </a:r>
            <a:r>
              <a:rPr lang="en-GB" sz="1000" err="1">
                <a:solidFill>
                  <a:schemeClr val="bg1">
                    <a:lumMod val="50000"/>
                  </a:schemeClr>
                </a:solidFill>
              </a:rPr>
              <a:t>wichtig</a:t>
            </a:r>
            <a:endParaRPr lang="en-GB" sz="100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2" name="Textfeld 41">
            <a:extLst>
              <a:ext uri="{FF2B5EF4-FFF2-40B4-BE49-F238E27FC236}">
                <a16:creationId xmlns:a16="http://schemas.microsoft.com/office/drawing/2014/main" id="{E85A362A-B192-CC05-B729-FED9C9A33352}"/>
              </a:ext>
            </a:extLst>
          </p:cNvPr>
          <p:cNvSpPr txBox="1"/>
          <p:nvPr/>
        </p:nvSpPr>
        <p:spPr>
          <a:xfrm>
            <a:off x="6906357" y="4781515"/>
            <a:ext cx="1387776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GB" sz="1000" b="1" err="1">
                <a:solidFill>
                  <a:schemeClr val="bg1">
                    <a:lumMod val="50000"/>
                  </a:schemeClr>
                </a:solidFill>
              </a:rPr>
              <a:t>Eher</a:t>
            </a:r>
            <a:r>
              <a:rPr lang="en-GB" sz="1000" b="1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GB" sz="1000" err="1">
                <a:solidFill>
                  <a:schemeClr val="bg1">
                    <a:lumMod val="50000"/>
                  </a:schemeClr>
                </a:solidFill>
              </a:rPr>
              <a:t>wichtig</a:t>
            </a:r>
            <a:endParaRPr lang="en-GB" sz="100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4" name="Textfeld 43">
            <a:extLst>
              <a:ext uri="{FF2B5EF4-FFF2-40B4-BE49-F238E27FC236}">
                <a16:creationId xmlns:a16="http://schemas.microsoft.com/office/drawing/2014/main" id="{CF9F2B10-B743-2B9A-3F78-E6BC80E81E96}"/>
              </a:ext>
            </a:extLst>
          </p:cNvPr>
          <p:cNvSpPr txBox="1"/>
          <p:nvPr/>
        </p:nvSpPr>
        <p:spPr>
          <a:xfrm>
            <a:off x="7050850" y="4158064"/>
            <a:ext cx="1807946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GB" sz="1000" b="1" err="1">
                <a:solidFill>
                  <a:schemeClr val="bg1">
                    <a:lumMod val="50000"/>
                  </a:schemeClr>
                </a:solidFill>
              </a:rPr>
              <a:t>Eher</a:t>
            </a:r>
            <a:r>
              <a:rPr lang="en-GB" sz="1000" b="1">
                <a:solidFill>
                  <a:schemeClr val="bg1">
                    <a:lumMod val="50000"/>
                  </a:schemeClr>
                </a:solidFill>
              </a:rPr>
              <a:t> nicht </a:t>
            </a:r>
            <a:r>
              <a:rPr lang="en-GB" sz="1000" err="1">
                <a:solidFill>
                  <a:schemeClr val="bg1">
                    <a:lumMod val="50000"/>
                  </a:schemeClr>
                </a:solidFill>
              </a:rPr>
              <a:t>wichtig</a:t>
            </a:r>
            <a:endParaRPr lang="en-GB" sz="100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4453F3E-8148-5AF5-47FE-66836D750102}"/>
              </a:ext>
            </a:extLst>
          </p:cNvPr>
          <p:cNvSpPr/>
          <p:nvPr/>
        </p:nvSpPr>
        <p:spPr>
          <a:xfrm>
            <a:off x="6351957" y="1184388"/>
            <a:ext cx="5397131" cy="2241824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95000"/>
                  <a:alpha val="30000"/>
                </a:schemeClr>
              </a:gs>
              <a:gs pos="50500">
                <a:schemeClr val="bg1">
                  <a:lumMod val="95000"/>
                  <a:alpha val="20000"/>
                </a:schemeClr>
              </a:gs>
              <a:gs pos="100000">
                <a:schemeClr val="bg1">
                  <a:lumMod val="95000"/>
                  <a:alpha val="10000"/>
                </a:schemeClr>
              </a:gs>
            </a:gsLst>
            <a:lin ang="16200000" scaled="0"/>
            <a:tileRect/>
          </a:gradFill>
          <a:ln w="952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DE"/>
          </a:p>
        </p:txBody>
      </p:sp>
      <p:sp>
        <p:nvSpPr>
          <p:cNvPr id="8" name="Text 19">
            <a:extLst>
              <a:ext uri="{FF2B5EF4-FFF2-40B4-BE49-F238E27FC236}">
                <a16:creationId xmlns:a16="http://schemas.microsoft.com/office/drawing/2014/main" id="{AED61295-32A0-EE84-18CB-D1E9B5341442}"/>
              </a:ext>
            </a:extLst>
          </p:cNvPr>
          <p:cNvSpPr/>
          <p:nvPr/>
        </p:nvSpPr>
        <p:spPr>
          <a:xfrm>
            <a:off x="6534042" y="1109384"/>
            <a:ext cx="3992532" cy="268454"/>
          </a:xfrm>
          <a:prstGeom prst="rect">
            <a:avLst/>
          </a:prstGeom>
          <a:solidFill>
            <a:schemeClr val="bg1"/>
          </a:solidFill>
          <a:ln/>
        </p:spPr>
        <p:txBody>
          <a:bodyPr wrap="square" lIns="0" tIns="0" rIns="0" bIns="0" rtlCol="0" anchor="ctr"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de-DE" sz="1200" b="1">
                <a:solidFill>
                  <a:schemeClr val="accent1"/>
                </a:solidFill>
                <a:ea typeface="DeutscheBank"/>
                <a:cs typeface="Arial"/>
              </a:rPr>
              <a:t>Wachsende Bedeutung für Produktion, Forschung &amp; Entwicklung, stabile Lieferketten und</a:t>
            </a:r>
            <a:r>
              <a:rPr lang="en-US" sz="1200" b="1">
                <a:solidFill>
                  <a:schemeClr val="accent1"/>
                </a:solidFill>
                <a:ea typeface="Arial" pitchFamily="34" charset="-122"/>
                <a:cs typeface="Arial"/>
              </a:rPr>
              <a:t>...</a:t>
            </a:r>
            <a:endParaRPr lang="en-US" sz="1400">
              <a:solidFill>
                <a:schemeClr val="accent1"/>
              </a:solidFill>
            </a:endParaRPr>
          </a:p>
        </p:txBody>
      </p:sp>
      <p:graphicFrame>
        <p:nvGraphicFramePr>
          <p:cNvPr id="11" name="Diagramm 16" descr="Chart">
            <a:extLst>
              <a:ext uri="{FF2B5EF4-FFF2-40B4-BE49-F238E27FC236}">
                <a16:creationId xmlns:a16="http://schemas.microsoft.com/office/drawing/2014/main" id="{66A3EAE2-9CBB-FE97-715A-0524AA32BD2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977416316"/>
              </p:ext>
            </p:extLst>
          </p:nvPr>
        </p:nvGraphicFramePr>
        <p:xfrm>
          <a:off x="7488979" y="1457529"/>
          <a:ext cx="3169283" cy="183094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sp>
        <p:nvSpPr>
          <p:cNvPr id="13" name="Textfeld 18">
            <a:extLst>
              <a:ext uri="{FF2B5EF4-FFF2-40B4-BE49-F238E27FC236}">
                <a16:creationId xmlns:a16="http://schemas.microsoft.com/office/drawing/2014/main" id="{5AC94309-4438-36B8-022E-2E659D78CD6E}"/>
              </a:ext>
            </a:extLst>
          </p:cNvPr>
          <p:cNvSpPr txBox="1"/>
          <p:nvPr/>
        </p:nvSpPr>
        <p:spPr>
          <a:xfrm>
            <a:off x="9860249" y="2421424"/>
            <a:ext cx="1807946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000" b="1">
                <a:solidFill>
                  <a:schemeClr val="bg1">
                    <a:lumMod val="50000"/>
                  </a:schemeClr>
                </a:solidFill>
              </a:rPr>
              <a:t>Sehr </a:t>
            </a:r>
            <a:r>
              <a:rPr lang="en-GB" sz="1000" err="1">
                <a:solidFill>
                  <a:schemeClr val="bg1">
                    <a:lumMod val="50000"/>
                  </a:schemeClr>
                </a:solidFill>
              </a:rPr>
              <a:t>wichtig</a:t>
            </a:r>
            <a:endParaRPr lang="en-GB" sz="100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5" name="Textfeld 20">
            <a:extLst>
              <a:ext uri="{FF2B5EF4-FFF2-40B4-BE49-F238E27FC236}">
                <a16:creationId xmlns:a16="http://schemas.microsoft.com/office/drawing/2014/main" id="{3F90B2F7-7340-3A43-AA3E-5C188E73050B}"/>
              </a:ext>
            </a:extLst>
          </p:cNvPr>
          <p:cNvSpPr txBox="1"/>
          <p:nvPr/>
        </p:nvSpPr>
        <p:spPr>
          <a:xfrm>
            <a:off x="9252711" y="1658464"/>
            <a:ext cx="1807946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sz="1000" b="1" err="1">
                <a:solidFill>
                  <a:schemeClr val="bg1">
                    <a:lumMod val="50000"/>
                  </a:schemeClr>
                </a:solidFill>
              </a:rPr>
              <a:t>Überhaupt</a:t>
            </a:r>
            <a:r>
              <a:rPr lang="en-GB" sz="1000" b="1">
                <a:solidFill>
                  <a:schemeClr val="bg1">
                    <a:lumMod val="50000"/>
                  </a:schemeClr>
                </a:solidFill>
              </a:rPr>
              <a:t> nicht </a:t>
            </a:r>
            <a:r>
              <a:rPr lang="en-GB" sz="1000" err="1">
                <a:solidFill>
                  <a:schemeClr val="bg1">
                    <a:lumMod val="50000"/>
                  </a:schemeClr>
                </a:solidFill>
              </a:rPr>
              <a:t>wichtig</a:t>
            </a:r>
            <a:endParaRPr lang="en-GB" sz="100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6" name="Textfeld 23">
            <a:extLst>
              <a:ext uri="{FF2B5EF4-FFF2-40B4-BE49-F238E27FC236}">
                <a16:creationId xmlns:a16="http://schemas.microsoft.com/office/drawing/2014/main" id="{17545656-1627-1C92-4A17-BDDCFECD45F6}"/>
              </a:ext>
            </a:extLst>
          </p:cNvPr>
          <p:cNvSpPr txBox="1"/>
          <p:nvPr/>
        </p:nvSpPr>
        <p:spPr>
          <a:xfrm>
            <a:off x="6899235" y="2511704"/>
            <a:ext cx="1387776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GB" sz="1000" b="1" err="1">
                <a:solidFill>
                  <a:schemeClr val="bg1">
                    <a:lumMod val="50000"/>
                  </a:schemeClr>
                </a:solidFill>
              </a:rPr>
              <a:t>Eher</a:t>
            </a:r>
            <a:r>
              <a:rPr lang="en-GB" sz="1000" b="1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GB" sz="1000" err="1">
                <a:solidFill>
                  <a:schemeClr val="bg1">
                    <a:lumMod val="50000"/>
                  </a:schemeClr>
                </a:solidFill>
              </a:rPr>
              <a:t>wichtig</a:t>
            </a:r>
            <a:endParaRPr lang="en-GB" sz="100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8" name="Textfeld 27">
            <a:extLst>
              <a:ext uri="{FF2B5EF4-FFF2-40B4-BE49-F238E27FC236}">
                <a16:creationId xmlns:a16="http://schemas.microsoft.com/office/drawing/2014/main" id="{6E8E1BD5-4F58-359E-E4F1-9A726BE9BAEA}"/>
              </a:ext>
            </a:extLst>
          </p:cNvPr>
          <p:cNvSpPr txBox="1"/>
          <p:nvPr/>
        </p:nvSpPr>
        <p:spPr>
          <a:xfrm>
            <a:off x="6782654" y="1767910"/>
            <a:ext cx="1807946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GB" sz="1000" b="1" err="1">
                <a:solidFill>
                  <a:schemeClr val="bg1">
                    <a:lumMod val="50000"/>
                  </a:schemeClr>
                </a:solidFill>
              </a:rPr>
              <a:t>Eher</a:t>
            </a:r>
            <a:r>
              <a:rPr lang="en-GB" sz="1000" b="1">
                <a:solidFill>
                  <a:schemeClr val="bg1">
                    <a:lumMod val="50000"/>
                  </a:schemeClr>
                </a:solidFill>
              </a:rPr>
              <a:t> nicht </a:t>
            </a:r>
            <a:r>
              <a:rPr lang="en-GB" sz="1000" err="1">
                <a:solidFill>
                  <a:schemeClr val="bg1">
                    <a:lumMod val="50000"/>
                  </a:schemeClr>
                </a:solidFill>
              </a:rPr>
              <a:t>wichtig</a:t>
            </a:r>
            <a:endParaRPr lang="en-GB" sz="100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0" name="Textfeld 19">
            <a:extLst>
              <a:ext uri="{FF2B5EF4-FFF2-40B4-BE49-F238E27FC236}">
                <a16:creationId xmlns:a16="http://schemas.microsoft.com/office/drawing/2014/main" id="{CFC33E93-9BE8-0ED6-145A-9F204DE43081}"/>
              </a:ext>
            </a:extLst>
          </p:cNvPr>
          <p:cNvSpPr txBox="1"/>
          <p:nvPr/>
        </p:nvSpPr>
        <p:spPr>
          <a:xfrm>
            <a:off x="6349117" y="6054746"/>
            <a:ext cx="545221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800">
                <a:solidFill>
                  <a:schemeClr val="tx2"/>
                </a:solidFill>
              </a:rPr>
              <a:t>F: Wie wichtig ist Europa für das Wachstum Ihres Unternehmens in den kommenden 3 bis 5 Jahren in den folgenden Rollen? Als Industrie- und Produktionsstandort (Produktion, Forschung &amp; Entwicklung, Lieferketten) / Als Absatzmarkt (Nachfrage nach Ihren Produkten und Dienstleistungen)</a:t>
            </a:r>
          </a:p>
        </p:txBody>
      </p:sp>
      <p:sp>
        <p:nvSpPr>
          <p:cNvPr id="22" name="Textfeld 21">
            <a:extLst>
              <a:ext uri="{FF2B5EF4-FFF2-40B4-BE49-F238E27FC236}">
                <a16:creationId xmlns:a16="http://schemas.microsoft.com/office/drawing/2014/main" id="{EDC85081-FB83-CB93-0861-E8C906EEBBFE}"/>
              </a:ext>
            </a:extLst>
          </p:cNvPr>
          <p:cNvSpPr txBox="1"/>
          <p:nvPr/>
        </p:nvSpPr>
        <p:spPr>
          <a:xfrm>
            <a:off x="444679" y="6050303"/>
            <a:ext cx="5964890" cy="338554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de-DE" sz="800">
                <a:solidFill>
                  <a:schemeClr val="tx2"/>
                </a:solidFill>
              </a:rPr>
              <a:t>F: Welche der folgenden Geschäftsaktivitäten hat Ihr Unternehmen derzeit in Europa?</a:t>
            </a:r>
            <a:br>
              <a:rPr lang="de-DE" sz="800"/>
            </a:br>
            <a:r>
              <a:rPr lang="de-DE" sz="800">
                <a:solidFill>
                  <a:schemeClr val="tx2"/>
                </a:solidFill>
              </a:rPr>
              <a:t>*von Unternehmen, die bereits in Europa investiert sind; Mehrfachnennungen möglich</a:t>
            </a:r>
          </a:p>
        </p:txBody>
      </p:sp>
      <p:sp>
        <p:nvSpPr>
          <p:cNvPr id="27" name="Text 19">
            <a:extLst>
              <a:ext uri="{FF2B5EF4-FFF2-40B4-BE49-F238E27FC236}">
                <a16:creationId xmlns:a16="http://schemas.microsoft.com/office/drawing/2014/main" id="{4E384F6F-F8BF-68A7-67A4-9D67524E3BE5}"/>
              </a:ext>
            </a:extLst>
          </p:cNvPr>
          <p:cNvSpPr/>
          <p:nvPr/>
        </p:nvSpPr>
        <p:spPr>
          <a:xfrm>
            <a:off x="657714" y="1056815"/>
            <a:ext cx="5040000" cy="270842"/>
          </a:xfrm>
          <a:prstGeom prst="rect">
            <a:avLst/>
          </a:prstGeom>
          <a:solidFill>
            <a:schemeClr val="bg1"/>
          </a:solidFill>
          <a:ln/>
        </p:spPr>
        <p:txBody>
          <a:bodyPr wrap="square" lIns="0" tIns="0" rIns="0" bIns="0" rtlCol="0" anchor="ctr"/>
          <a:lstStyle/>
          <a:p>
            <a:pPr algn="ctr"/>
            <a:r>
              <a:rPr lang="de-DE" sz="1600" b="1">
                <a:solidFill>
                  <a:schemeClr val="accent1"/>
                </a:solidFill>
                <a:ea typeface="Arial" pitchFamily="34" charset="-122"/>
                <a:cs typeface="Arial"/>
              </a:rPr>
              <a:t>Aktuelle Geschäftsaktivitäten in Europa, </a:t>
            </a:r>
            <a:r>
              <a:rPr lang="en-US" sz="1600" b="1">
                <a:solidFill>
                  <a:schemeClr val="accent1"/>
                </a:solidFill>
                <a:ea typeface="Arial" pitchFamily="34" charset="-122"/>
                <a:cs typeface="Arial"/>
              </a:rPr>
              <a:t>in </a:t>
            </a:r>
            <a:r>
              <a:rPr lang="en-US" sz="1600" b="1" err="1">
                <a:solidFill>
                  <a:schemeClr val="accent1"/>
                </a:solidFill>
                <a:ea typeface="Arial" pitchFamily="34" charset="-122"/>
                <a:cs typeface="Arial"/>
              </a:rPr>
              <a:t>Prozent</a:t>
            </a:r>
            <a:r>
              <a:rPr lang="en-US" sz="1600" b="1">
                <a:solidFill>
                  <a:schemeClr val="accent1"/>
                </a:solidFill>
                <a:ea typeface="Arial" pitchFamily="34" charset="-122"/>
                <a:cs typeface="Arial"/>
              </a:rPr>
              <a:t>*</a:t>
            </a:r>
          </a:p>
        </p:txBody>
      </p:sp>
      <p:sp>
        <p:nvSpPr>
          <p:cNvPr id="28" name="Rechteck 27">
            <a:extLst>
              <a:ext uri="{FF2B5EF4-FFF2-40B4-BE49-F238E27FC236}">
                <a16:creationId xmlns:a16="http://schemas.microsoft.com/office/drawing/2014/main" id="{D7F5F742-BC66-E5C8-F78C-9F4489B58F75}"/>
              </a:ext>
            </a:extLst>
          </p:cNvPr>
          <p:cNvSpPr/>
          <p:nvPr/>
        </p:nvSpPr>
        <p:spPr>
          <a:xfrm flipH="1">
            <a:off x="709091" y="5017666"/>
            <a:ext cx="72000" cy="828000"/>
          </a:xfrm>
          <a:prstGeom prst="rect">
            <a:avLst/>
          </a:prstGeom>
          <a:solidFill>
            <a:srgbClr val="0069B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9" name="Textfeld 28">
            <a:extLst>
              <a:ext uri="{FF2B5EF4-FFF2-40B4-BE49-F238E27FC236}">
                <a16:creationId xmlns:a16="http://schemas.microsoft.com/office/drawing/2014/main" id="{7B83D62F-3C9B-1010-BC82-39D67D67B6B1}"/>
              </a:ext>
            </a:extLst>
          </p:cNvPr>
          <p:cNvSpPr txBox="1"/>
          <p:nvPr/>
        </p:nvSpPr>
        <p:spPr>
          <a:xfrm>
            <a:off x="847869" y="5025622"/>
            <a:ext cx="4922389" cy="830997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r>
              <a:rPr lang="de-DE" sz="1350">
                <a:solidFill>
                  <a:srgbClr val="0069B1"/>
                </a:solidFill>
                <a:latin typeface="DeutscheBank"/>
                <a:ea typeface="DeutscheBank"/>
                <a:cs typeface="Segoe UI"/>
              </a:rPr>
              <a:t>Obwohl derzeit nur </a:t>
            </a:r>
            <a:r>
              <a:rPr lang="de-DE" sz="1350" b="1">
                <a:solidFill>
                  <a:srgbClr val="0069B1"/>
                </a:solidFill>
                <a:latin typeface="DeutscheBank"/>
                <a:ea typeface="DeutscheBank"/>
                <a:cs typeface="Segoe UI"/>
              </a:rPr>
              <a:t>19 Prozent </a:t>
            </a:r>
            <a:r>
              <a:rPr lang="de-DE" sz="1350">
                <a:solidFill>
                  <a:srgbClr val="0069B1"/>
                </a:solidFill>
                <a:latin typeface="DeutscheBank"/>
                <a:ea typeface="DeutscheBank"/>
                <a:cs typeface="Segoe UI"/>
              </a:rPr>
              <a:t>der in Europa aktiven Unternehmen dort auch produzieren, erwarten </a:t>
            </a:r>
            <a:r>
              <a:rPr lang="de-DE" sz="1350" b="1">
                <a:solidFill>
                  <a:srgbClr val="0069B1"/>
                </a:solidFill>
                <a:latin typeface="DeutscheBank"/>
                <a:ea typeface="DeutscheBank"/>
                <a:cs typeface="Segoe UI"/>
              </a:rPr>
              <a:t>92 Prozent</a:t>
            </a:r>
            <a:r>
              <a:rPr lang="de-DE" sz="1350">
                <a:solidFill>
                  <a:srgbClr val="0069B1"/>
                </a:solidFill>
                <a:latin typeface="DeutscheBank"/>
                <a:ea typeface="DeutscheBank"/>
                <a:cs typeface="Segoe UI"/>
              </a:rPr>
              <a:t> der Befragten, dass Europa künftig als Produktionsstandort wichtig sein wird. </a:t>
            </a:r>
          </a:p>
        </p:txBody>
      </p:sp>
      <p:cxnSp>
        <p:nvCxnSpPr>
          <p:cNvPr id="41" name="Gerader Verbinder 40">
            <a:extLst>
              <a:ext uri="{FF2B5EF4-FFF2-40B4-BE49-F238E27FC236}">
                <a16:creationId xmlns:a16="http://schemas.microsoft.com/office/drawing/2014/main" id="{3A2AF5CC-1B59-C697-4633-EC1F184BFD44}"/>
              </a:ext>
            </a:extLst>
          </p:cNvPr>
          <p:cNvCxnSpPr>
            <a:cxnSpLocks/>
          </p:cNvCxnSpPr>
          <p:nvPr/>
        </p:nvCxnSpPr>
        <p:spPr>
          <a:xfrm>
            <a:off x="442912" y="4860124"/>
            <a:ext cx="5465020" cy="0"/>
          </a:xfrm>
          <a:prstGeom prst="line">
            <a:avLst/>
          </a:prstGeom>
          <a:ln w="9525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0" name="Textfeld 39">
            <a:extLst>
              <a:ext uri="{FF2B5EF4-FFF2-40B4-BE49-F238E27FC236}">
                <a16:creationId xmlns:a16="http://schemas.microsoft.com/office/drawing/2014/main" id="{B572F6F5-EB7E-0F72-5302-45DAEF6ABE2F}"/>
              </a:ext>
            </a:extLst>
          </p:cNvPr>
          <p:cNvSpPr txBox="1"/>
          <p:nvPr/>
        </p:nvSpPr>
        <p:spPr>
          <a:xfrm>
            <a:off x="1257179" y="4746205"/>
            <a:ext cx="1574890" cy="215444"/>
          </a:xfrm>
          <a:prstGeom prst="rect">
            <a:avLst/>
          </a:prstGeom>
          <a:solidFill>
            <a:srgbClr val="FBFBFB"/>
          </a:solidFill>
          <a:ln>
            <a:noFill/>
          </a:ln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GB" sz="1400" b="1">
                <a:solidFill>
                  <a:srgbClr val="0069B1"/>
                </a:solidFill>
              </a:rPr>
              <a:t>KERNAUSSAGE</a:t>
            </a:r>
          </a:p>
        </p:txBody>
      </p:sp>
    </p:spTree>
    <p:extLst>
      <p:ext uri="{BB962C8B-B14F-4D97-AF65-F5344CB8AC3E}">
        <p14:creationId xmlns:p14="http://schemas.microsoft.com/office/powerpoint/2010/main" val="1165439727"/>
      </p:ext>
    </p:extLst>
  </p:cSld>
  <p:clrMapOvr>
    <a:masterClrMapping/>
  </p:clrMapOvr>
  <p:transition>
    <p:wipe dir="r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44039E-19C7-9F87-5000-5CD481CF2F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hink-cell data - do not delete" hidden="1">
            <a:extLst>
              <a:ext uri="{FF2B5EF4-FFF2-40B4-BE49-F238E27FC236}">
                <a16:creationId xmlns:a16="http://schemas.microsoft.com/office/drawing/2014/main" id="{959BC5E8-F70F-836A-0AB0-2CA8DB245C97}"/>
              </a:ext>
            </a:extLst>
          </p:cNvPr>
          <p:cNvGraphicFramePr>
            <a:graphicFrameLocks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23034014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cell Folie" r:id="rId3" imgW="411" imgH="411" progId="TCLayout.ActiveDocument.1">
                  <p:embed/>
                </p:oleObj>
              </mc:Choice>
              <mc:Fallback>
                <p:oleObj name="thinkcell Folie" r:id="rId3" imgW="411" imgH="411" progId="TCLayout.ActiveDocument.1">
                  <p:embed/>
                  <p:pic>
                    <p:nvPicPr>
                      <p:cNvPr id="6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959BC5E8-F70F-836A-0AB0-2CA8DB245C9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9" name="Rectangle 286">
            <a:extLst>
              <a:ext uri="{FF2B5EF4-FFF2-40B4-BE49-F238E27FC236}">
                <a16:creationId xmlns:a16="http://schemas.microsoft.com/office/drawing/2014/main" id="{EA939379-DD03-4820-76C6-42D403D21289}"/>
              </a:ext>
            </a:extLst>
          </p:cNvPr>
          <p:cNvSpPr/>
          <p:nvPr/>
        </p:nvSpPr>
        <p:spPr>
          <a:xfrm>
            <a:off x="434250" y="1189214"/>
            <a:ext cx="11314838" cy="4790054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95000"/>
                  <a:alpha val="30000"/>
                </a:schemeClr>
              </a:gs>
              <a:gs pos="50500">
                <a:schemeClr val="bg1">
                  <a:lumMod val="95000"/>
                  <a:alpha val="20000"/>
                </a:schemeClr>
              </a:gs>
              <a:gs pos="100000">
                <a:schemeClr val="bg1">
                  <a:lumMod val="95000"/>
                  <a:alpha val="10000"/>
                </a:schemeClr>
              </a:gs>
            </a:gsLst>
            <a:lin ang="16200000" scaled="0"/>
            <a:tileRect/>
          </a:gradFill>
          <a:ln w="952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DE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4069D47C-8D5C-5ED4-119F-CAD32CAE43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2913" y="441325"/>
            <a:ext cx="10332000" cy="468000"/>
          </a:xfrm>
        </p:spPr>
        <p:txBody>
          <a:bodyPr vert="horz" rIns="0"/>
          <a:lstStyle/>
          <a:p>
            <a:r>
              <a:rPr lang="en-US"/>
              <a:t>6.  </a:t>
            </a:r>
            <a:r>
              <a:rPr lang="de-DE"/>
              <a:t>Europa punktet mit Wachstum und Innovationskraft </a:t>
            </a:r>
            <a:endParaRPr lang="en-GB">
              <a:solidFill>
                <a:srgbClr val="3286BF"/>
              </a:solidFill>
            </a:endParaRP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568AEEDB-DD3E-8F9C-CEA6-0493ED27D2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1DA9FD-6EF8-4CC5-AF9B-B6159B5B937C}" type="slidenum">
              <a:rPr lang="en-GB" noProof="1" smtClean="0"/>
              <a:pPr/>
              <a:t>9</a:t>
            </a:fld>
            <a:endParaRPr lang="en-GB" noProof="1"/>
          </a:p>
        </p:txBody>
      </p:sp>
      <p:cxnSp>
        <p:nvCxnSpPr>
          <p:cNvPr id="21" name="Gerader Verbinder 20">
            <a:extLst>
              <a:ext uri="{FF2B5EF4-FFF2-40B4-BE49-F238E27FC236}">
                <a16:creationId xmlns:a16="http://schemas.microsoft.com/office/drawing/2014/main" id="{8CF7DBD7-A7C3-43B1-6E59-C85CF4060F2C}"/>
              </a:ext>
            </a:extLst>
          </p:cNvPr>
          <p:cNvCxnSpPr>
            <a:cxnSpLocks/>
          </p:cNvCxnSpPr>
          <p:nvPr/>
        </p:nvCxnSpPr>
        <p:spPr>
          <a:xfrm>
            <a:off x="6091669" y="1205322"/>
            <a:ext cx="0" cy="3640527"/>
          </a:xfrm>
          <a:prstGeom prst="line">
            <a:avLst/>
          </a:prstGeom>
          <a:ln w="9525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Gerader Verbinder 25">
            <a:extLst>
              <a:ext uri="{FF2B5EF4-FFF2-40B4-BE49-F238E27FC236}">
                <a16:creationId xmlns:a16="http://schemas.microsoft.com/office/drawing/2014/main" id="{48B4358F-0A8C-7609-A543-2CA8DC45AC07}"/>
              </a:ext>
            </a:extLst>
          </p:cNvPr>
          <p:cNvCxnSpPr>
            <a:cxnSpLocks/>
          </p:cNvCxnSpPr>
          <p:nvPr/>
        </p:nvCxnSpPr>
        <p:spPr>
          <a:xfrm>
            <a:off x="442913" y="3046251"/>
            <a:ext cx="11306176" cy="0"/>
          </a:xfrm>
          <a:prstGeom prst="line">
            <a:avLst/>
          </a:prstGeom>
          <a:ln w="9525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3" name="Textfeld 42">
            <a:extLst>
              <a:ext uri="{FF2B5EF4-FFF2-40B4-BE49-F238E27FC236}">
                <a16:creationId xmlns:a16="http://schemas.microsoft.com/office/drawing/2014/main" id="{9AC4FDCF-1227-CF2B-9C11-248C5DFAA83A}"/>
              </a:ext>
            </a:extLst>
          </p:cNvPr>
          <p:cNvSpPr txBox="1"/>
          <p:nvPr/>
        </p:nvSpPr>
        <p:spPr>
          <a:xfrm>
            <a:off x="2675899" y="1744874"/>
            <a:ext cx="954891" cy="430887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GB" sz="2800" b="1">
                <a:solidFill>
                  <a:schemeClr val="accent1"/>
                </a:solidFill>
              </a:rPr>
              <a:t>74%</a:t>
            </a:r>
          </a:p>
        </p:txBody>
      </p:sp>
      <p:sp>
        <p:nvSpPr>
          <p:cNvPr id="39" name="Textfeld 38">
            <a:extLst>
              <a:ext uri="{FF2B5EF4-FFF2-40B4-BE49-F238E27FC236}">
                <a16:creationId xmlns:a16="http://schemas.microsoft.com/office/drawing/2014/main" id="{91E7E0EA-260E-AEE3-B6F2-390D1648536F}"/>
              </a:ext>
            </a:extLst>
          </p:cNvPr>
          <p:cNvSpPr txBox="1"/>
          <p:nvPr/>
        </p:nvSpPr>
        <p:spPr>
          <a:xfrm>
            <a:off x="341765" y="6198350"/>
            <a:ext cx="6435172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800">
                <a:solidFill>
                  <a:schemeClr val="tx2"/>
                </a:solidFill>
              </a:rPr>
              <a:t>F: Wie bewerten Sie Europa im Vergleich zu anderen Regionen als Investitionsstandort in den folgenden Bereichen?</a:t>
            </a:r>
            <a:r>
              <a:rPr lang="en-US" sz="800">
                <a:solidFill>
                  <a:schemeClr val="tx2"/>
                </a:solidFill>
              </a:rPr>
              <a:t>.</a:t>
            </a:r>
            <a:endParaRPr lang="en-GB" sz="1000">
              <a:solidFill>
                <a:schemeClr val="tx2"/>
              </a:solidFill>
            </a:endParaRPr>
          </a:p>
        </p:txBody>
      </p:sp>
      <p:sp>
        <p:nvSpPr>
          <p:cNvPr id="9" name="Textfeld 8">
            <a:extLst>
              <a:ext uri="{FF2B5EF4-FFF2-40B4-BE49-F238E27FC236}">
                <a16:creationId xmlns:a16="http://schemas.microsoft.com/office/drawing/2014/main" id="{10FC9CC3-0FED-C169-AEB8-314025EDF58E}"/>
              </a:ext>
            </a:extLst>
          </p:cNvPr>
          <p:cNvSpPr txBox="1"/>
          <p:nvPr/>
        </p:nvSpPr>
        <p:spPr>
          <a:xfrm>
            <a:off x="1212784" y="2143736"/>
            <a:ext cx="3897548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GB" b="1" err="1">
                <a:solidFill>
                  <a:schemeClr val="accent1"/>
                </a:solidFill>
              </a:rPr>
              <a:t>Wachstumschancen</a:t>
            </a:r>
            <a:endParaRPr lang="en-GB" b="1">
              <a:solidFill>
                <a:schemeClr val="accent1"/>
              </a:solidFill>
            </a:endParaRPr>
          </a:p>
        </p:txBody>
      </p:sp>
      <p:sp>
        <p:nvSpPr>
          <p:cNvPr id="13" name="Textfeld 12">
            <a:extLst>
              <a:ext uri="{FF2B5EF4-FFF2-40B4-BE49-F238E27FC236}">
                <a16:creationId xmlns:a16="http://schemas.microsoft.com/office/drawing/2014/main" id="{7EF04B16-827F-1598-A9E5-FBA889201542}"/>
              </a:ext>
            </a:extLst>
          </p:cNvPr>
          <p:cNvSpPr txBox="1"/>
          <p:nvPr/>
        </p:nvSpPr>
        <p:spPr>
          <a:xfrm>
            <a:off x="8544454" y="1758347"/>
            <a:ext cx="954891" cy="430887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GB" sz="2800" b="1">
                <a:solidFill>
                  <a:schemeClr val="accent1"/>
                </a:solidFill>
              </a:rPr>
              <a:t>71%</a:t>
            </a:r>
          </a:p>
        </p:txBody>
      </p:sp>
      <p:sp>
        <p:nvSpPr>
          <p:cNvPr id="25" name="Textfeld 24">
            <a:extLst>
              <a:ext uri="{FF2B5EF4-FFF2-40B4-BE49-F238E27FC236}">
                <a16:creationId xmlns:a16="http://schemas.microsoft.com/office/drawing/2014/main" id="{5FD87E5F-B95E-D11C-C37A-E30DD5FD4B44}"/>
              </a:ext>
            </a:extLst>
          </p:cNvPr>
          <p:cNvSpPr txBox="1"/>
          <p:nvPr/>
        </p:nvSpPr>
        <p:spPr>
          <a:xfrm>
            <a:off x="7081275" y="2171039"/>
            <a:ext cx="3897548" cy="276999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de-DE" b="1">
                <a:solidFill>
                  <a:schemeClr val="accent1"/>
                </a:solidFill>
              </a:rPr>
              <a:t>Innovation und Digitalisierung</a:t>
            </a:r>
            <a:endParaRPr lang="de-DE" b="1">
              <a:solidFill>
                <a:schemeClr val="accent1"/>
              </a:solidFill>
              <a:ea typeface="DeutscheBank"/>
            </a:endParaRPr>
          </a:p>
        </p:txBody>
      </p:sp>
      <p:sp>
        <p:nvSpPr>
          <p:cNvPr id="30" name="Textfeld 29">
            <a:extLst>
              <a:ext uri="{FF2B5EF4-FFF2-40B4-BE49-F238E27FC236}">
                <a16:creationId xmlns:a16="http://schemas.microsoft.com/office/drawing/2014/main" id="{9AFF8B0E-6F6F-CB14-2E41-869B2C5B2164}"/>
              </a:ext>
            </a:extLst>
          </p:cNvPr>
          <p:cNvSpPr txBox="1"/>
          <p:nvPr/>
        </p:nvSpPr>
        <p:spPr>
          <a:xfrm>
            <a:off x="2675898" y="3489444"/>
            <a:ext cx="954891" cy="430887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GB" sz="2800" b="1">
                <a:solidFill>
                  <a:schemeClr val="accent1"/>
                </a:solidFill>
              </a:rPr>
              <a:t>70%</a:t>
            </a:r>
          </a:p>
        </p:txBody>
      </p:sp>
      <p:sp>
        <p:nvSpPr>
          <p:cNvPr id="37" name="Textfeld 36">
            <a:extLst>
              <a:ext uri="{FF2B5EF4-FFF2-40B4-BE49-F238E27FC236}">
                <a16:creationId xmlns:a16="http://schemas.microsoft.com/office/drawing/2014/main" id="{B8A3AE40-92D4-36A1-AECF-F87D35F9C316}"/>
              </a:ext>
            </a:extLst>
          </p:cNvPr>
          <p:cNvSpPr txBox="1"/>
          <p:nvPr/>
        </p:nvSpPr>
        <p:spPr>
          <a:xfrm>
            <a:off x="1204635" y="3906167"/>
            <a:ext cx="3897548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GB" b="1">
                <a:solidFill>
                  <a:schemeClr val="accent1"/>
                </a:solidFill>
              </a:rPr>
              <a:t>Internationale </a:t>
            </a:r>
            <a:r>
              <a:rPr lang="en-GB" b="1" err="1">
                <a:solidFill>
                  <a:schemeClr val="accent1"/>
                </a:solidFill>
              </a:rPr>
              <a:t>Beziehungen</a:t>
            </a:r>
            <a:endParaRPr lang="en-GB" b="1">
              <a:solidFill>
                <a:schemeClr val="accent1"/>
              </a:solidFill>
            </a:endParaRPr>
          </a:p>
        </p:txBody>
      </p:sp>
      <p:sp>
        <p:nvSpPr>
          <p:cNvPr id="40" name="Textfeld 39">
            <a:extLst>
              <a:ext uri="{FF2B5EF4-FFF2-40B4-BE49-F238E27FC236}">
                <a16:creationId xmlns:a16="http://schemas.microsoft.com/office/drawing/2014/main" id="{790370A4-5C93-94E1-1B2E-3BEE9375C8F2}"/>
              </a:ext>
            </a:extLst>
          </p:cNvPr>
          <p:cNvSpPr txBox="1"/>
          <p:nvPr/>
        </p:nvSpPr>
        <p:spPr>
          <a:xfrm>
            <a:off x="8544453" y="3525995"/>
            <a:ext cx="954891" cy="430887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GB" sz="2800" b="1">
                <a:solidFill>
                  <a:schemeClr val="accent1"/>
                </a:solidFill>
              </a:rPr>
              <a:t>68%</a:t>
            </a:r>
          </a:p>
        </p:txBody>
      </p:sp>
      <p:sp>
        <p:nvSpPr>
          <p:cNvPr id="45" name="Textfeld 44">
            <a:extLst>
              <a:ext uri="{FF2B5EF4-FFF2-40B4-BE49-F238E27FC236}">
                <a16:creationId xmlns:a16="http://schemas.microsoft.com/office/drawing/2014/main" id="{04F02DCE-9C60-2166-5EA1-889EBD312275}"/>
              </a:ext>
            </a:extLst>
          </p:cNvPr>
          <p:cNvSpPr txBox="1"/>
          <p:nvPr/>
        </p:nvSpPr>
        <p:spPr>
          <a:xfrm>
            <a:off x="7073126" y="3933470"/>
            <a:ext cx="3897548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GB" b="1" err="1">
                <a:solidFill>
                  <a:schemeClr val="accent1"/>
                </a:solidFill>
              </a:rPr>
              <a:t>Wirtschaftliche</a:t>
            </a:r>
            <a:r>
              <a:rPr lang="en-GB" b="1">
                <a:solidFill>
                  <a:schemeClr val="accent1"/>
                </a:solidFill>
              </a:rPr>
              <a:t> und </a:t>
            </a:r>
            <a:r>
              <a:rPr lang="en-GB" b="1" err="1">
                <a:solidFill>
                  <a:schemeClr val="accent1"/>
                </a:solidFill>
              </a:rPr>
              <a:t>marktbezogene</a:t>
            </a:r>
            <a:r>
              <a:rPr lang="en-GB" b="1">
                <a:solidFill>
                  <a:schemeClr val="accent1"/>
                </a:solidFill>
              </a:rPr>
              <a:t> </a:t>
            </a:r>
            <a:r>
              <a:rPr lang="en-GB" b="1" err="1">
                <a:solidFill>
                  <a:schemeClr val="accent1"/>
                </a:solidFill>
              </a:rPr>
              <a:t>Stabilität</a:t>
            </a:r>
            <a:endParaRPr lang="en-GB" b="1">
              <a:solidFill>
                <a:schemeClr val="accent1"/>
              </a:solidFill>
            </a:endParaRPr>
          </a:p>
        </p:txBody>
      </p:sp>
      <p:sp>
        <p:nvSpPr>
          <p:cNvPr id="52" name="Text 19">
            <a:extLst>
              <a:ext uri="{FF2B5EF4-FFF2-40B4-BE49-F238E27FC236}">
                <a16:creationId xmlns:a16="http://schemas.microsoft.com/office/drawing/2014/main" id="{54CA92E0-F277-A55D-C04A-A4229D52D4E0}"/>
              </a:ext>
            </a:extLst>
          </p:cNvPr>
          <p:cNvSpPr/>
          <p:nvPr/>
        </p:nvSpPr>
        <p:spPr>
          <a:xfrm>
            <a:off x="597067" y="1042906"/>
            <a:ext cx="1904833" cy="302157"/>
          </a:xfrm>
          <a:prstGeom prst="rect">
            <a:avLst/>
          </a:prstGeom>
          <a:solidFill>
            <a:schemeClr val="bg1"/>
          </a:solidFill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1600" b="1" err="1">
                <a:solidFill>
                  <a:schemeClr val="accent1"/>
                </a:solidFill>
                <a:ea typeface="Arial" pitchFamily="34" charset="-122"/>
                <a:cs typeface="Arial"/>
              </a:rPr>
              <a:t>Europas</a:t>
            </a:r>
            <a:r>
              <a:rPr lang="en-US" sz="1600" b="1">
                <a:solidFill>
                  <a:schemeClr val="accent1"/>
                </a:solidFill>
                <a:ea typeface="Arial" pitchFamily="34" charset="-122"/>
                <a:cs typeface="Arial"/>
              </a:rPr>
              <a:t> </a:t>
            </a:r>
            <a:r>
              <a:rPr lang="en-US" sz="1600" b="1" err="1">
                <a:solidFill>
                  <a:schemeClr val="accent1"/>
                </a:solidFill>
                <a:ea typeface="Arial" pitchFamily="34" charset="-122"/>
                <a:cs typeface="Arial"/>
              </a:rPr>
              <a:t>Stärken</a:t>
            </a:r>
            <a:r>
              <a:rPr lang="en-US" sz="1600" b="1">
                <a:solidFill>
                  <a:schemeClr val="accent1"/>
                </a:solidFill>
                <a:ea typeface="Arial" pitchFamily="34" charset="-122"/>
                <a:cs typeface="Arial"/>
              </a:rPr>
              <a:t>*</a:t>
            </a:r>
          </a:p>
        </p:txBody>
      </p:sp>
      <p:sp>
        <p:nvSpPr>
          <p:cNvPr id="8" name="Textfeld 7">
            <a:extLst>
              <a:ext uri="{FF2B5EF4-FFF2-40B4-BE49-F238E27FC236}">
                <a16:creationId xmlns:a16="http://schemas.microsoft.com/office/drawing/2014/main" id="{06CD36C7-BF8B-424C-988B-3011E81EEDFE}"/>
              </a:ext>
            </a:extLst>
          </p:cNvPr>
          <p:cNvSpPr txBox="1"/>
          <p:nvPr/>
        </p:nvSpPr>
        <p:spPr>
          <a:xfrm>
            <a:off x="6684198" y="6207986"/>
            <a:ext cx="4814514" cy="461665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de-DE" sz="800">
                <a:solidFill>
                  <a:schemeClr val="tx2"/>
                </a:solidFill>
              </a:rPr>
              <a:t>*</a:t>
            </a:r>
            <a:r>
              <a:rPr lang="de-DE" sz="800">
                <a:solidFill>
                  <a:schemeClr val="tx2"/>
                </a:solidFill>
                <a:latin typeface="DeutscheBank"/>
                <a:ea typeface="DeutscheBank"/>
                <a:cs typeface="Segoe UI"/>
              </a:rPr>
              <a:t>Dargestellt sind die Top-2-Antwortkategorien („klarer Vorteil“ und „moderater Vorteil“) </a:t>
            </a:r>
            <a:br>
              <a:rPr lang="de-DE" sz="800">
                <a:solidFill>
                  <a:schemeClr val="tx2"/>
                </a:solidFill>
                <a:latin typeface="DeutscheBank"/>
                <a:ea typeface="DeutscheBank"/>
                <a:cs typeface="Segoe UI"/>
              </a:rPr>
            </a:br>
            <a:r>
              <a:rPr lang="de-DE" sz="800">
                <a:solidFill>
                  <a:schemeClr val="tx2"/>
                </a:solidFill>
                <a:latin typeface="DeutscheBank"/>
                <a:ea typeface="DeutscheBank"/>
                <a:cs typeface="Segoe UI"/>
              </a:rPr>
              <a:t>auf einer 6-stufigen Skala.</a:t>
            </a:r>
          </a:p>
          <a:p>
            <a:endParaRPr lang="de-DE" sz="800">
              <a:solidFill>
                <a:schemeClr val="tx2"/>
              </a:solidFill>
              <a:ea typeface="DeutscheBank"/>
            </a:endParaRPr>
          </a:p>
        </p:txBody>
      </p:sp>
      <p:cxnSp>
        <p:nvCxnSpPr>
          <p:cNvPr id="16" name="Gerader Verbinder 15">
            <a:extLst>
              <a:ext uri="{FF2B5EF4-FFF2-40B4-BE49-F238E27FC236}">
                <a16:creationId xmlns:a16="http://schemas.microsoft.com/office/drawing/2014/main" id="{753767C8-2497-7A62-C174-5D19F2E0525D}"/>
              </a:ext>
            </a:extLst>
          </p:cNvPr>
          <p:cNvCxnSpPr>
            <a:cxnSpLocks/>
          </p:cNvCxnSpPr>
          <p:nvPr/>
        </p:nvCxnSpPr>
        <p:spPr>
          <a:xfrm>
            <a:off x="442913" y="4855185"/>
            <a:ext cx="11306175" cy="0"/>
          </a:xfrm>
          <a:prstGeom prst="line">
            <a:avLst/>
          </a:prstGeom>
          <a:ln w="9525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Textfeld 16">
            <a:extLst>
              <a:ext uri="{FF2B5EF4-FFF2-40B4-BE49-F238E27FC236}">
                <a16:creationId xmlns:a16="http://schemas.microsoft.com/office/drawing/2014/main" id="{15976C61-46C9-B395-026F-6F537165229B}"/>
              </a:ext>
            </a:extLst>
          </p:cNvPr>
          <p:cNvSpPr txBox="1"/>
          <p:nvPr/>
        </p:nvSpPr>
        <p:spPr>
          <a:xfrm>
            <a:off x="1296665" y="4754576"/>
            <a:ext cx="1574890" cy="215444"/>
          </a:xfrm>
          <a:prstGeom prst="rect">
            <a:avLst/>
          </a:prstGeom>
          <a:solidFill>
            <a:srgbClr val="FBFBFB"/>
          </a:solidFill>
          <a:ln>
            <a:noFill/>
          </a:ln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GB" sz="1400" b="1">
                <a:solidFill>
                  <a:srgbClr val="0069B1"/>
                </a:solidFill>
              </a:rPr>
              <a:t>KERNAUSSAGE</a:t>
            </a:r>
          </a:p>
        </p:txBody>
      </p:sp>
      <p:sp>
        <p:nvSpPr>
          <p:cNvPr id="23" name="Rechteck 22">
            <a:extLst>
              <a:ext uri="{FF2B5EF4-FFF2-40B4-BE49-F238E27FC236}">
                <a16:creationId xmlns:a16="http://schemas.microsoft.com/office/drawing/2014/main" id="{4FE297A4-6D9B-72EA-7A20-D257996FA7C3}"/>
              </a:ext>
            </a:extLst>
          </p:cNvPr>
          <p:cNvSpPr/>
          <p:nvPr/>
        </p:nvSpPr>
        <p:spPr>
          <a:xfrm flipH="1">
            <a:off x="709091" y="5017666"/>
            <a:ext cx="72000" cy="828000"/>
          </a:xfrm>
          <a:prstGeom prst="rect">
            <a:avLst/>
          </a:prstGeom>
          <a:solidFill>
            <a:srgbClr val="0069B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7" name="Textfeld 26">
            <a:extLst>
              <a:ext uri="{FF2B5EF4-FFF2-40B4-BE49-F238E27FC236}">
                <a16:creationId xmlns:a16="http://schemas.microsoft.com/office/drawing/2014/main" id="{157E09C6-9E17-1249-3964-5DFFDCB1842E}"/>
              </a:ext>
            </a:extLst>
          </p:cNvPr>
          <p:cNvSpPr txBox="1"/>
          <p:nvPr/>
        </p:nvSpPr>
        <p:spPr>
          <a:xfrm>
            <a:off x="843733" y="5011115"/>
            <a:ext cx="10735622" cy="861774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r>
              <a:rPr lang="de-DE" sz="1350" b="1">
                <a:solidFill>
                  <a:srgbClr val="0069B1"/>
                </a:solidFill>
              </a:rPr>
              <a:t>Europa überzeugt mit Wachstum und Innovationskraft, nicht allein mit Stabilität. </a:t>
            </a:r>
            <a:r>
              <a:rPr lang="de-DE" sz="1350">
                <a:solidFill>
                  <a:srgbClr val="0069B1"/>
                </a:solidFill>
              </a:rPr>
              <a:t>Die Befragten sehen insbesondere bei Wachstumschancen (74 Prozent) sowie bei Innovation und Digitalisierung – gerade auch in Verbindung mit dem Potenzial von KI (71 Prozent) </a:t>
            </a:r>
            <a:r>
              <a:rPr lang="de-DE" sz="1400">
                <a:solidFill>
                  <a:srgbClr val="0069B1"/>
                </a:solidFill>
              </a:rPr>
              <a:t>–</a:t>
            </a:r>
            <a:r>
              <a:rPr lang="de-DE" sz="1350">
                <a:solidFill>
                  <a:srgbClr val="0069B1"/>
                </a:solidFill>
              </a:rPr>
              <a:t> klare oder moderate Vorteile Europas gegenüber anderen Weltregionen. Es folgen internationale Beziehungen (70 Prozent) sowie wirtschaftliche und marktbezogene Stabilität (68 Prozent).</a:t>
            </a:r>
            <a:endParaRPr lang="en-US" sz="1350">
              <a:solidFill>
                <a:srgbClr val="0069B1"/>
              </a:solidFill>
              <a:ea typeface="DeutscheBank"/>
            </a:endParaRPr>
          </a:p>
        </p:txBody>
      </p:sp>
    </p:spTree>
    <p:extLst>
      <p:ext uri="{BB962C8B-B14F-4D97-AF65-F5344CB8AC3E}">
        <p14:creationId xmlns:p14="http://schemas.microsoft.com/office/powerpoint/2010/main" val="3705596764"/>
      </p:ext>
    </p:extLst>
  </p:cSld>
  <p:clrMapOvr>
    <a:masterClrMapping/>
  </p:clrMapOvr>
  <p:transition>
    <p:wipe dir="r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056076-208E-69CE-A1F2-A8BA6407D9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hink-cell data - do not delete" hidden="1">
            <a:extLst>
              <a:ext uri="{FF2B5EF4-FFF2-40B4-BE49-F238E27FC236}">
                <a16:creationId xmlns:a16="http://schemas.microsoft.com/office/drawing/2014/main" id="{D9D07F9E-431F-5BEB-FF5B-20E208C3A868}"/>
              </a:ext>
            </a:extLst>
          </p:cNvPr>
          <p:cNvGraphicFramePr>
            <a:graphicFrameLocks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69967731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cell Folie" r:id="rId4" imgW="411" imgH="411" progId="TCLayout.ActiveDocument.1">
                  <p:embed/>
                </p:oleObj>
              </mc:Choice>
              <mc:Fallback>
                <p:oleObj name="thinkcell Folie" r:id="rId4" imgW="411" imgH="411" progId="TCLayout.ActiveDocument.1">
                  <p:embed/>
                  <p:pic>
                    <p:nvPicPr>
                      <p:cNvPr id="7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D9D07F9E-431F-5BEB-FF5B-20E208C3A86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Rectangle 286">
            <a:extLst>
              <a:ext uri="{FF2B5EF4-FFF2-40B4-BE49-F238E27FC236}">
                <a16:creationId xmlns:a16="http://schemas.microsoft.com/office/drawing/2014/main" id="{08EF15EC-051E-C2F2-10F1-481DB7DE8883}"/>
              </a:ext>
            </a:extLst>
          </p:cNvPr>
          <p:cNvSpPr/>
          <p:nvPr/>
        </p:nvSpPr>
        <p:spPr>
          <a:xfrm>
            <a:off x="442912" y="1189213"/>
            <a:ext cx="5465020" cy="4841936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95000"/>
                  <a:alpha val="30000"/>
                </a:schemeClr>
              </a:gs>
              <a:gs pos="50500">
                <a:schemeClr val="bg1">
                  <a:lumMod val="95000"/>
                  <a:alpha val="20000"/>
                </a:schemeClr>
              </a:gs>
              <a:gs pos="100000">
                <a:schemeClr val="bg1">
                  <a:lumMod val="95000"/>
                  <a:alpha val="10000"/>
                </a:schemeClr>
              </a:gs>
            </a:gsLst>
            <a:lin ang="16200000" scaled="0"/>
            <a:tileRect/>
          </a:gradFill>
          <a:ln w="952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DE"/>
          </a:p>
        </p:txBody>
      </p:sp>
      <p:sp>
        <p:nvSpPr>
          <p:cNvPr id="13" name="Rectangle 286">
            <a:extLst>
              <a:ext uri="{FF2B5EF4-FFF2-40B4-BE49-F238E27FC236}">
                <a16:creationId xmlns:a16="http://schemas.microsoft.com/office/drawing/2014/main" id="{3A187236-B9E6-118D-DC87-C2CABB714256}"/>
              </a:ext>
            </a:extLst>
          </p:cNvPr>
          <p:cNvSpPr/>
          <p:nvPr/>
        </p:nvSpPr>
        <p:spPr>
          <a:xfrm>
            <a:off x="6244137" y="1189213"/>
            <a:ext cx="5452218" cy="4841935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95000"/>
                  <a:alpha val="30000"/>
                </a:schemeClr>
              </a:gs>
              <a:gs pos="50500">
                <a:schemeClr val="bg1">
                  <a:lumMod val="95000"/>
                  <a:alpha val="20000"/>
                </a:schemeClr>
              </a:gs>
              <a:gs pos="100000">
                <a:schemeClr val="bg1">
                  <a:lumMod val="95000"/>
                  <a:alpha val="10000"/>
                </a:schemeClr>
              </a:gs>
            </a:gsLst>
            <a:lin ang="16200000" scaled="0"/>
            <a:tileRect/>
          </a:gradFill>
          <a:ln w="952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DE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20B6F27E-4FBB-DA72-196B-DA0A05FA11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rIns="0"/>
          <a:lstStyle/>
          <a:p>
            <a:r>
              <a:rPr lang="en-US">
                <a:ea typeface="DeutscheBank"/>
              </a:rPr>
              <a:t>7. Deutschland </a:t>
            </a:r>
            <a:r>
              <a:rPr lang="en-US" err="1">
                <a:ea typeface="DeutscheBank"/>
              </a:rPr>
              <a:t>ist</a:t>
            </a:r>
            <a:r>
              <a:rPr lang="en-US">
                <a:ea typeface="DeutscheBank"/>
              </a:rPr>
              <a:t> </a:t>
            </a:r>
            <a:r>
              <a:rPr lang="en-US" err="1">
                <a:ea typeface="DeutscheBank"/>
              </a:rPr>
              <a:t>Europas</a:t>
            </a:r>
            <a:r>
              <a:rPr lang="en-US">
                <a:ea typeface="DeutscheBank"/>
              </a:rPr>
              <a:t> </a:t>
            </a:r>
            <a:r>
              <a:rPr lang="en-US" err="1">
                <a:ea typeface="DeutscheBank"/>
              </a:rPr>
              <a:t>Investitionsmagnet</a:t>
            </a:r>
            <a:endParaRPr lang="en-GB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533510E8-EF69-A956-FF7C-418E51B564CE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D71DA9FD-6EF8-4CC5-AF9B-B6159B5B937C}" type="slidenum">
              <a:rPr lang="en-GB" noProof="1" smtClean="0"/>
              <a:pPr/>
              <a:t>10</a:t>
            </a:fld>
            <a:endParaRPr lang="en-GB" noProof="1"/>
          </a:p>
        </p:txBody>
      </p:sp>
      <p:sp>
        <p:nvSpPr>
          <p:cNvPr id="16" name="Textfeld 15">
            <a:extLst>
              <a:ext uri="{FF2B5EF4-FFF2-40B4-BE49-F238E27FC236}">
                <a16:creationId xmlns:a16="http://schemas.microsoft.com/office/drawing/2014/main" id="{3974781B-EC82-5D6B-D59C-A2AEB25F8504}"/>
              </a:ext>
            </a:extLst>
          </p:cNvPr>
          <p:cNvSpPr txBox="1"/>
          <p:nvPr/>
        </p:nvSpPr>
        <p:spPr>
          <a:xfrm>
            <a:off x="6244136" y="6087909"/>
            <a:ext cx="5452218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800">
                <a:solidFill>
                  <a:schemeClr val="tx2"/>
                </a:solidFill>
              </a:rPr>
              <a:t>F: Welche dieser europäischen Länder sind aus Ihrer Sicht bei den folgenden Faktoren besonders stark?</a:t>
            </a:r>
            <a:endParaRPr lang="en-GB" sz="1000">
              <a:solidFill>
                <a:schemeClr val="tx2"/>
              </a:solidFill>
            </a:endParaRPr>
          </a:p>
        </p:txBody>
      </p:sp>
      <p:graphicFrame>
        <p:nvGraphicFramePr>
          <p:cNvPr id="8" name="Diagramm 7" descr="Chart">
            <a:extLst>
              <a:ext uri="{FF2B5EF4-FFF2-40B4-BE49-F238E27FC236}">
                <a16:creationId xmlns:a16="http://schemas.microsoft.com/office/drawing/2014/main" id="{8EE36C59-2BD5-66B0-ADDF-82606E033B0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540889166"/>
              </p:ext>
            </p:extLst>
          </p:nvPr>
        </p:nvGraphicFramePr>
        <p:xfrm>
          <a:off x="6485573" y="1721879"/>
          <a:ext cx="4973610" cy="299619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cxnSp>
        <p:nvCxnSpPr>
          <p:cNvPr id="10" name="Gerader Verbinder 9">
            <a:extLst>
              <a:ext uri="{FF2B5EF4-FFF2-40B4-BE49-F238E27FC236}">
                <a16:creationId xmlns:a16="http://schemas.microsoft.com/office/drawing/2014/main" id="{5B09B527-64B8-9DB5-6467-01C343FBFB80}"/>
              </a:ext>
            </a:extLst>
          </p:cNvPr>
          <p:cNvCxnSpPr>
            <a:cxnSpLocks/>
          </p:cNvCxnSpPr>
          <p:nvPr/>
        </p:nvCxnSpPr>
        <p:spPr>
          <a:xfrm>
            <a:off x="9089377" y="1872348"/>
            <a:ext cx="0" cy="2778034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xtfeld 40">
            <a:extLst>
              <a:ext uri="{FF2B5EF4-FFF2-40B4-BE49-F238E27FC236}">
                <a16:creationId xmlns:a16="http://schemas.microsoft.com/office/drawing/2014/main" id="{E1156076-8FC9-FE5C-5D62-960928E96577}"/>
              </a:ext>
            </a:extLst>
          </p:cNvPr>
          <p:cNvSpPr txBox="1"/>
          <p:nvPr/>
        </p:nvSpPr>
        <p:spPr>
          <a:xfrm>
            <a:off x="8573210" y="1608385"/>
            <a:ext cx="1032334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de-DE" sz="1400">
                <a:solidFill>
                  <a:schemeClr val="bg1">
                    <a:lumMod val="65000"/>
                  </a:schemeClr>
                </a:solidFill>
                <a:cs typeface="Arial" panose="020B0604020202020204" pitchFamily="34" charset="0"/>
              </a:rPr>
              <a:t>Ø</a:t>
            </a:r>
            <a:r>
              <a:rPr lang="de-DE" sz="1400">
                <a:solidFill>
                  <a:schemeClr val="bg1">
                    <a:lumMod val="65000"/>
                  </a:schemeClr>
                </a:solidFill>
              </a:rPr>
              <a:t>54 Prozent</a:t>
            </a:r>
          </a:p>
        </p:txBody>
      </p:sp>
      <p:graphicFrame>
        <p:nvGraphicFramePr>
          <p:cNvPr id="18" name="Diagramm 17" descr="Chart">
            <a:extLst>
              <a:ext uri="{FF2B5EF4-FFF2-40B4-BE49-F238E27FC236}">
                <a16:creationId xmlns:a16="http://schemas.microsoft.com/office/drawing/2014/main" id="{37DCF252-05E6-20F3-A0FD-79A1FEDD841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502008395"/>
              </p:ext>
            </p:extLst>
          </p:nvPr>
        </p:nvGraphicFramePr>
        <p:xfrm>
          <a:off x="570384" y="1726240"/>
          <a:ext cx="5177274" cy="396089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4" name="Textfeld 3">
            <a:extLst>
              <a:ext uri="{FF2B5EF4-FFF2-40B4-BE49-F238E27FC236}">
                <a16:creationId xmlns:a16="http://schemas.microsoft.com/office/drawing/2014/main" id="{57B22070-FA92-6D2D-AC92-28BD3DEBDCFB}"/>
              </a:ext>
            </a:extLst>
          </p:cNvPr>
          <p:cNvSpPr txBox="1"/>
          <p:nvPr/>
        </p:nvSpPr>
        <p:spPr>
          <a:xfrm>
            <a:off x="455713" y="6078181"/>
            <a:ext cx="5452218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800">
                <a:solidFill>
                  <a:schemeClr val="tx2"/>
                </a:solidFill>
              </a:rPr>
              <a:t>F: In welche europäischen Länder wollen Sie in naher Zukunft investieren oder Ihr Geschäft ausbauen? Bitte nennen Sie Ihre drei wichtigsten Zielländer.</a:t>
            </a:r>
            <a:endParaRPr lang="en-GB" sz="800">
              <a:solidFill>
                <a:schemeClr val="tx2"/>
              </a:solidFill>
            </a:endParaRPr>
          </a:p>
        </p:txBody>
      </p:sp>
      <p:sp>
        <p:nvSpPr>
          <p:cNvPr id="15" name="Text 19">
            <a:extLst>
              <a:ext uri="{FF2B5EF4-FFF2-40B4-BE49-F238E27FC236}">
                <a16:creationId xmlns:a16="http://schemas.microsoft.com/office/drawing/2014/main" id="{28613947-6DF2-8BE3-C801-7F25D6BDA913}"/>
              </a:ext>
            </a:extLst>
          </p:cNvPr>
          <p:cNvSpPr/>
          <p:nvPr/>
        </p:nvSpPr>
        <p:spPr>
          <a:xfrm>
            <a:off x="6889021" y="1048294"/>
            <a:ext cx="4684639" cy="294118"/>
          </a:xfrm>
          <a:prstGeom prst="rect">
            <a:avLst/>
          </a:prstGeom>
          <a:solidFill>
            <a:schemeClr val="bg1"/>
          </a:solidFill>
          <a:ln/>
        </p:spPr>
        <p:txBody>
          <a:bodyPr wrap="square" lIns="0" tIns="0" rIns="0" bIns="0" rtlCol="0" anchor="ctr"/>
          <a:lstStyle/>
          <a:p>
            <a:pPr algn="ctr"/>
            <a:r>
              <a:rPr lang="de-DE" sz="1600" b="1">
                <a:solidFill>
                  <a:schemeClr val="accent1"/>
                </a:solidFill>
                <a:ea typeface="Arial" pitchFamily="34" charset="-122"/>
                <a:cs typeface="Arial"/>
              </a:rPr>
              <a:t>Deutschlands Stärken nach Faktoren, in Prozent </a:t>
            </a:r>
          </a:p>
        </p:txBody>
      </p:sp>
      <p:sp>
        <p:nvSpPr>
          <p:cNvPr id="22" name="Text 19">
            <a:extLst>
              <a:ext uri="{FF2B5EF4-FFF2-40B4-BE49-F238E27FC236}">
                <a16:creationId xmlns:a16="http://schemas.microsoft.com/office/drawing/2014/main" id="{35B00A0E-A22A-4652-60CB-F57B92487041}"/>
              </a:ext>
            </a:extLst>
          </p:cNvPr>
          <p:cNvSpPr/>
          <p:nvPr/>
        </p:nvSpPr>
        <p:spPr>
          <a:xfrm>
            <a:off x="829146" y="1056815"/>
            <a:ext cx="4680000" cy="270842"/>
          </a:xfrm>
          <a:prstGeom prst="rect">
            <a:avLst/>
          </a:prstGeom>
          <a:solidFill>
            <a:schemeClr val="bg1"/>
          </a:solidFill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1600" b="1" err="1">
                <a:solidFill>
                  <a:schemeClr val="accent1"/>
                </a:solidFill>
                <a:ea typeface="Arial" pitchFamily="34" charset="-122"/>
                <a:cs typeface="Arial"/>
              </a:rPr>
              <a:t>Bevorzugte</a:t>
            </a:r>
            <a:r>
              <a:rPr lang="en-US" sz="1600" b="1">
                <a:solidFill>
                  <a:schemeClr val="accent1"/>
                </a:solidFill>
                <a:ea typeface="Arial" pitchFamily="34" charset="-122"/>
                <a:cs typeface="Arial"/>
              </a:rPr>
              <a:t> </a:t>
            </a:r>
            <a:r>
              <a:rPr lang="en-US" sz="1600" b="1" err="1">
                <a:solidFill>
                  <a:schemeClr val="accent1"/>
                </a:solidFill>
                <a:ea typeface="Arial" pitchFamily="34" charset="-122"/>
                <a:cs typeface="Arial"/>
              </a:rPr>
              <a:t>Investitionsstandorte</a:t>
            </a:r>
            <a:r>
              <a:rPr lang="en-US" sz="1600" b="1">
                <a:solidFill>
                  <a:schemeClr val="accent1"/>
                </a:solidFill>
                <a:ea typeface="Arial" pitchFamily="34" charset="-122"/>
                <a:cs typeface="Arial"/>
              </a:rPr>
              <a:t>, in </a:t>
            </a:r>
            <a:r>
              <a:rPr lang="en-US" sz="1600" b="1" err="1">
                <a:solidFill>
                  <a:schemeClr val="accent1"/>
                </a:solidFill>
                <a:ea typeface="Arial" pitchFamily="34" charset="-122"/>
                <a:cs typeface="Arial"/>
              </a:rPr>
              <a:t>Prozent</a:t>
            </a:r>
            <a:r>
              <a:rPr lang="en-US" sz="1600" b="1">
                <a:solidFill>
                  <a:schemeClr val="accent1"/>
                </a:solidFill>
                <a:ea typeface="Arial" pitchFamily="34" charset="-122"/>
                <a:cs typeface="Arial"/>
              </a:rPr>
              <a:t> 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A983C5E2-F6C5-EF39-19B6-4E54CFFAB1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331808" y="919723"/>
            <a:ext cx="557213" cy="557213"/>
          </a:xfrm>
          <a:prstGeom prst="rect">
            <a:avLst/>
          </a:prstGeom>
        </p:spPr>
      </p:pic>
      <p:sp>
        <p:nvSpPr>
          <p:cNvPr id="26" name="Rechteck 25">
            <a:extLst>
              <a:ext uri="{FF2B5EF4-FFF2-40B4-BE49-F238E27FC236}">
                <a16:creationId xmlns:a16="http://schemas.microsoft.com/office/drawing/2014/main" id="{F2478A42-F814-4D37-9936-8E27061298E2}"/>
              </a:ext>
            </a:extLst>
          </p:cNvPr>
          <p:cNvSpPr/>
          <p:nvPr/>
        </p:nvSpPr>
        <p:spPr>
          <a:xfrm flipH="1">
            <a:off x="6485573" y="5039131"/>
            <a:ext cx="72000" cy="828000"/>
          </a:xfrm>
          <a:prstGeom prst="rect">
            <a:avLst/>
          </a:prstGeom>
          <a:solidFill>
            <a:srgbClr val="0069B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8" name="Textfeld 27">
            <a:extLst>
              <a:ext uri="{FF2B5EF4-FFF2-40B4-BE49-F238E27FC236}">
                <a16:creationId xmlns:a16="http://schemas.microsoft.com/office/drawing/2014/main" id="{94CF4033-A37E-CBDB-EC70-0CFADFCADCC2}"/>
              </a:ext>
            </a:extLst>
          </p:cNvPr>
          <p:cNvSpPr txBox="1"/>
          <p:nvPr/>
        </p:nvSpPr>
        <p:spPr>
          <a:xfrm>
            <a:off x="6620215" y="5051507"/>
            <a:ext cx="4952432" cy="830997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r>
              <a:rPr lang="de-DE" sz="1350" b="1">
                <a:solidFill>
                  <a:srgbClr val="0069B1"/>
                </a:solidFill>
                <a:latin typeface="DeutscheBank" panose="020B0503020202030204" pitchFamily="34" charset="0"/>
                <a:ea typeface="DeutscheBank" panose="020B0503020202030204" pitchFamily="34" charset="0"/>
              </a:rPr>
              <a:t>Deutschland erzielt hohe Werte </a:t>
            </a:r>
            <a:r>
              <a:rPr lang="de-DE" sz="1350">
                <a:solidFill>
                  <a:srgbClr val="0069B1"/>
                </a:solidFill>
                <a:latin typeface="DeutscheBank" panose="020B0503020202030204" pitchFamily="34" charset="0"/>
                <a:ea typeface="DeutscheBank" panose="020B0503020202030204" pitchFamily="34" charset="0"/>
              </a:rPr>
              <a:t>bei Infrastruktur und Logistik, Innovationskraft – gerade auch in Verbindung mit künstlicher Intelligenz, industriellen Kapazitäten, qualifizierten Arbeitskräften sowie Marktwachstum und Skalierung. </a:t>
            </a:r>
            <a:endParaRPr lang="en-US" sz="1350">
              <a:solidFill>
                <a:srgbClr val="0069B1"/>
              </a:solidFill>
              <a:latin typeface="DeutscheBank" panose="020B0503020202030204" pitchFamily="34" charset="0"/>
              <a:ea typeface="DeutscheBank" panose="020B0503020202030204" pitchFamily="34" charset="0"/>
            </a:endParaRPr>
          </a:p>
        </p:txBody>
      </p:sp>
      <p:cxnSp>
        <p:nvCxnSpPr>
          <p:cNvPr id="29" name="Gerader Verbinder 28">
            <a:extLst>
              <a:ext uri="{FF2B5EF4-FFF2-40B4-BE49-F238E27FC236}">
                <a16:creationId xmlns:a16="http://schemas.microsoft.com/office/drawing/2014/main" id="{D7DB83CA-A25C-0627-3AA6-5D5A86FD2FF1}"/>
              </a:ext>
            </a:extLst>
          </p:cNvPr>
          <p:cNvCxnSpPr>
            <a:cxnSpLocks/>
          </p:cNvCxnSpPr>
          <p:nvPr/>
        </p:nvCxnSpPr>
        <p:spPr>
          <a:xfrm>
            <a:off x="6244136" y="4860124"/>
            <a:ext cx="5452218" cy="0"/>
          </a:xfrm>
          <a:prstGeom prst="line">
            <a:avLst/>
          </a:prstGeom>
          <a:ln w="9525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Textfeld 29">
            <a:extLst>
              <a:ext uri="{FF2B5EF4-FFF2-40B4-BE49-F238E27FC236}">
                <a16:creationId xmlns:a16="http://schemas.microsoft.com/office/drawing/2014/main" id="{B021A187-8290-CB62-4E7E-8EB7167E8AEF}"/>
              </a:ext>
            </a:extLst>
          </p:cNvPr>
          <p:cNvSpPr txBox="1"/>
          <p:nvPr/>
        </p:nvSpPr>
        <p:spPr>
          <a:xfrm>
            <a:off x="7030535" y="4746541"/>
            <a:ext cx="1574890" cy="215444"/>
          </a:xfrm>
          <a:prstGeom prst="rect">
            <a:avLst/>
          </a:prstGeom>
          <a:solidFill>
            <a:srgbClr val="FCFCFC"/>
          </a:solidFill>
          <a:ln>
            <a:noFill/>
          </a:ln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GB" sz="1400" b="1">
                <a:solidFill>
                  <a:srgbClr val="0069B1"/>
                </a:solidFill>
              </a:rPr>
              <a:t>KERNAUSSAGE</a:t>
            </a:r>
          </a:p>
        </p:txBody>
      </p:sp>
    </p:spTree>
    <p:extLst>
      <p:ext uri="{BB962C8B-B14F-4D97-AF65-F5344CB8AC3E}">
        <p14:creationId xmlns:p14="http://schemas.microsoft.com/office/powerpoint/2010/main" val="946690416"/>
      </p:ext>
    </p:extLst>
  </p:cSld>
  <p:clrMapOvr>
    <a:masterClrMapping/>
  </p:clrMapOvr>
  <p:transition>
    <p:wipe dir="r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1BC29C-7EA8-DD1F-EE58-A5C7F28EBD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hink-cell data - do not delete" hidden="1">
            <a:extLst>
              <a:ext uri="{FF2B5EF4-FFF2-40B4-BE49-F238E27FC236}">
                <a16:creationId xmlns:a16="http://schemas.microsoft.com/office/drawing/2014/main" id="{3D399310-C020-BBC1-827A-488D52450DCC}"/>
              </a:ext>
            </a:extLst>
          </p:cNvPr>
          <p:cNvGraphicFramePr>
            <a:graphicFrameLocks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469291096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cell Folie" r:id="rId4" imgW="411" imgH="411" progId="TCLayout.ActiveDocument.1">
                  <p:embed/>
                </p:oleObj>
              </mc:Choice>
              <mc:Fallback>
                <p:oleObj name="thinkcell Folie" r:id="rId4" imgW="411" imgH="411" progId="TCLayout.ActiveDocument.1">
                  <p:embed/>
                  <p:pic>
                    <p:nvPicPr>
                      <p:cNvPr id="7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3D399310-C020-BBC1-827A-488D52450DC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5" name="Rectangle 286">
            <a:extLst>
              <a:ext uri="{FF2B5EF4-FFF2-40B4-BE49-F238E27FC236}">
                <a16:creationId xmlns:a16="http://schemas.microsoft.com/office/drawing/2014/main" id="{051A0704-7ED4-57E7-96C9-9BCBF0588683}"/>
              </a:ext>
            </a:extLst>
          </p:cNvPr>
          <p:cNvSpPr/>
          <p:nvPr/>
        </p:nvSpPr>
        <p:spPr>
          <a:xfrm>
            <a:off x="442911" y="1189213"/>
            <a:ext cx="5465021" cy="4790055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95000"/>
                  <a:alpha val="30000"/>
                </a:schemeClr>
              </a:gs>
              <a:gs pos="50500">
                <a:schemeClr val="bg1">
                  <a:lumMod val="95000"/>
                  <a:alpha val="20000"/>
                </a:schemeClr>
              </a:gs>
              <a:gs pos="100000">
                <a:schemeClr val="bg1">
                  <a:lumMod val="95000"/>
                  <a:alpha val="10000"/>
                </a:schemeClr>
              </a:gs>
            </a:gsLst>
            <a:lin ang="16200000" scaled="0"/>
            <a:tileRect/>
          </a:gradFill>
          <a:ln w="952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DE"/>
          </a:p>
        </p:txBody>
      </p:sp>
      <p:sp>
        <p:nvSpPr>
          <p:cNvPr id="37" name="Rectangle 286">
            <a:extLst>
              <a:ext uri="{FF2B5EF4-FFF2-40B4-BE49-F238E27FC236}">
                <a16:creationId xmlns:a16="http://schemas.microsoft.com/office/drawing/2014/main" id="{05ECF5F9-636C-C30E-778F-AD8BE0032B68}"/>
              </a:ext>
            </a:extLst>
          </p:cNvPr>
          <p:cNvSpPr/>
          <p:nvPr/>
        </p:nvSpPr>
        <p:spPr>
          <a:xfrm>
            <a:off x="6244137" y="1189214"/>
            <a:ext cx="5452218" cy="4785374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95000"/>
                  <a:alpha val="30000"/>
                </a:schemeClr>
              </a:gs>
              <a:gs pos="50500">
                <a:schemeClr val="bg1">
                  <a:lumMod val="95000"/>
                  <a:alpha val="20000"/>
                </a:schemeClr>
              </a:gs>
              <a:gs pos="100000">
                <a:schemeClr val="bg1">
                  <a:lumMod val="95000"/>
                  <a:alpha val="10000"/>
                </a:schemeClr>
              </a:gs>
            </a:gsLst>
            <a:lin ang="16200000" scaled="0"/>
            <a:tileRect/>
          </a:gradFill>
          <a:ln w="952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DE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2E67705B-CAD1-385F-4D44-2C236DC170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rIns="0"/>
          <a:lstStyle/>
          <a:p>
            <a:r>
              <a:rPr lang="en-US">
                <a:ea typeface="DeutscheBank"/>
              </a:rPr>
              <a:t>8. </a:t>
            </a:r>
            <a:r>
              <a:rPr lang="de-DE">
                <a:ea typeface="DeutscheBank"/>
              </a:rPr>
              <a:t>Europas größte Bremse ist Europa selbst</a:t>
            </a:r>
            <a:br>
              <a:rPr lang="en-US"/>
            </a:br>
            <a:r>
              <a:rPr lang="de-DE" b="0">
                <a:ea typeface="DeutscheBank"/>
              </a:rPr>
              <a:t>Hürden für grenzüberschreitendes Geschäft schmälern die Attraktivität des Standorts</a:t>
            </a:r>
            <a:endParaRPr lang="en-GB" b="0">
              <a:ea typeface="DeutscheBank"/>
            </a:endParaRP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B716C5F5-AAE5-2896-9FAC-572323CC89F7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D71DA9FD-6EF8-4CC5-AF9B-B6159B5B937C}" type="slidenum">
              <a:rPr lang="en-GB" noProof="1" smtClean="0"/>
              <a:pPr/>
              <a:t>11</a:t>
            </a:fld>
            <a:endParaRPr lang="en-GB" noProof="1"/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C65B563D-D3BC-D71A-0FF4-9B2060AAC9F8}"/>
              </a:ext>
            </a:extLst>
          </p:cNvPr>
          <p:cNvSpPr/>
          <p:nvPr/>
        </p:nvSpPr>
        <p:spPr>
          <a:xfrm flipH="1">
            <a:off x="709091" y="5017666"/>
            <a:ext cx="72000" cy="828000"/>
          </a:xfrm>
          <a:prstGeom prst="rect">
            <a:avLst/>
          </a:prstGeom>
          <a:solidFill>
            <a:srgbClr val="0069B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Textfeld 10">
            <a:extLst>
              <a:ext uri="{FF2B5EF4-FFF2-40B4-BE49-F238E27FC236}">
                <a16:creationId xmlns:a16="http://schemas.microsoft.com/office/drawing/2014/main" id="{3574D1B3-C113-BFC5-C10D-BE69E8C6FB29}"/>
              </a:ext>
            </a:extLst>
          </p:cNvPr>
          <p:cNvSpPr txBox="1"/>
          <p:nvPr/>
        </p:nvSpPr>
        <p:spPr>
          <a:xfrm>
            <a:off x="847869" y="5025622"/>
            <a:ext cx="4922389" cy="830997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r>
              <a:rPr lang="de-DE" sz="1350">
                <a:solidFill>
                  <a:srgbClr val="0069B1"/>
                </a:solidFill>
                <a:latin typeface="DeutscheBank"/>
                <a:ea typeface="DeutscheBank"/>
                <a:cs typeface="Segoe UI"/>
              </a:rPr>
              <a:t>Hürden für grenzüberschreitendes Geschäft belasten Europas Attraktivität: </a:t>
            </a:r>
            <a:r>
              <a:rPr lang="de-DE" sz="1350" b="1">
                <a:solidFill>
                  <a:srgbClr val="0069B1"/>
                </a:solidFill>
                <a:latin typeface="DeutscheBank"/>
                <a:ea typeface="DeutscheBank"/>
                <a:cs typeface="Segoe UI"/>
              </a:rPr>
              <a:t>43 Prozent </a:t>
            </a:r>
            <a:r>
              <a:rPr lang="de-DE" sz="1350">
                <a:solidFill>
                  <a:srgbClr val="0069B1"/>
                </a:solidFill>
                <a:latin typeface="DeutscheBank"/>
                <a:ea typeface="DeutscheBank"/>
                <a:cs typeface="Segoe UI"/>
              </a:rPr>
              <a:t>sehen starke oder sehr starke Auswirkungen, weitere </a:t>
            </a:r>
            <a:r>
              <a:rPr lang="de-DE" sz="1350" b="1">
                <a:solidFill>
                  <a:srgbClr val="0069B1"/>
                </a:solidFill>
                <a:latin typeface="DeutscheBank"/>
                <a:ea typeface="DeutscheBank"/>
                <a:cs typeface="Segoe UI"/>
              </a:rPr>
              <a:t>42 Prozent </a:t>
            </a:r>
            <a:r>
              <a:rPr lang="de-DE" sz="1350">
                <a:solidFill>
                  <a:srgbClr val="0069B1"/>
                </a:solidFill>
                <a:latin typeface="DeutscheBank"/>
                <a:ea typeface="DeutscheBank"/>
                <a:cs typeface="Segoe UI"/>
              </a:rPr>
              <a:t>zumindest teilweise. Nur </a:t>
            </a:r>
            <a:r>
              <a:rPr lang="de-DE" sz="1350" b="1">
                <a:solidFill>
                  <a:srgbClr val="0069B1"/>
                </a:solidFill>
                <a:latin typeface="DeutscheBank"/>
                <a:ea typeface="DeutscheBank"/>
                <a:cs typeface="Segoe UI"/>
              </a:rPr>
              <a:t>15 Prozent </a:t>
            </a:r>
            <a:r>
              <a:rPr lang="de-DE" sz="1350">
                <a:solidFill>
                  <a:srgbClr val="0069B1"/>
                </a:solidFill>
                <a:latin typeface="DeutscheBank"/>
                <a:ea typeface="DeutscheBank"/>
                <a:cs typeface="Segoe UI"/>
              </a:rPr>
              <a:t>nehmen geringe oder keine Auswirkungen wahr.</a:t>
            </a:r>
            <a:endParaRPr lang="en-GB" sz="1350">
              <a:solidFill>
                <a:srgbClr val="0069B1"/>
              </a:solidFill>
              <a:latin typeface="DeutscheBank"/>
              <a:ea typeface="DeutscheBank"/>
              <a:cs typeface="Segoe UI"/>
            </a:endParaRPr>
          </a:p>
        </p:txBody>
      </p:sp>
      <p:sp>
        <p:nvSpPr>
          <p:cNvPr id="15" name="Rechteck 14">
            <a:extLst>
              <a:ext uri="{FF2B5EF4-FFF2-40B4-BE49-F238E27FC236}">
                <a16:creationId xmlns:a16="http://schemas.microsoft.com/office/drawing/2014/main" id="{978A8DC9-D18A-96D2-1DB0-C330D2A1E4B9}"/>
              </a:ext>
            </a:extLst>
          </p:cNvPr>
          <p:cNvSpPr/>
          <p:nvPr/>
        </p:nvSpPr>
        <p:spPr>
          <a:xfrm flipH="1">
            <a:off x="6485573" y="5039131"/>
            <a:ext cx="72000" cy="828000"/>
          </a:xfrm>
          <a:prstGeom prst="rect">
            <a:avLst/>
          </a:prstGeom>
          <a:solidFill>
            <a:srgbClr val="0069B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22" name="Gerader Verbinder 21">
            <a:extLst>
              <a:ext uri="{FF2B5EF4-FFF2-40B4-BE49-F238E27FC236}">
                <a16:creationId xmlns:a16="http://schemas.microsoft.com/office/drawing/2014/main" id="{D8EA1FA2-3EE1-96B6-F92E-BB308EAE651E}"/>
              </a:ext>
            </a:extLst>
          </p:cNvPr>
          <p:cNvCxnSpPr>
            <a:cxnSpLocks/>
          </p:cNvCxnSpPr>
          <p:nvPr/>
        </p:nvCxnSpPr>
        <p:spPr>
          <a:xfrm>
            <a:off x="6244136" y="4860124"/>
            <a:ext cx="5452218" cy="0"/>
          </a:xfrm>
          <a:prstGeom prst="line">
            <a:avLst/>
          </a:prstGeom>
          <a:ln w="9525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Textfeld 22">
            <a:extLst>
              <a:ext uri="{FF2B5EF4-FFF2-40B4-BE49-F238E27FC236}">
                <a16:creationId xmlns:a16="http://schemas.microsoft.com/office/drawing/2014/main" id="{FBC2B4F3-1DB1-E754-C059-B372EA6B3C63}"/>
              </a:ext>
            </a:extLst>
          </p:cNvPr>
          <p:cNvSpPr txBox="1"/>
          <p:nvPr/>
        </p:nvSpPr>
        <p:spPr>
          <a:xfrm>
            <a:off x="7030535" y="4746541"/>
            <a:ext cx="1574890" cy="215444"/>
          </a:xfrm>
          <a:prstGeom prst="rect">
            <a:avLst/>
          </a:prstGeom>
          <a:solidFill>
            <a:srgbClr val="FCFCFC"/>
          </a:solidFill>
          <a:ln>
            <a:noFill/>
          </a:ln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GB" sz="1400" b="1">
                <a:solidFill>
                  <a:srgbClr val="0069B1"/>
                </a:solidFill>
              </a:rPr>
              <a:t>KERNAUSSAGE</a:t>
            </a:r>
          </a:p>
        </p:txBody>
      </p:sp>
      <p:graphicFrame>
        <p:nvGraphicFramePr>
          <p:cNvPr id="25" name="Diagramm 24" descr="Chart">
            <a:extLst>
              <a:ext uri="{FF2B5EF4-FFF2-40B4-BE49-F238E27FC236}">
                <a16:creationId xmlns:a16="http://schemas.microsoft.com/office/drawing/2014/main" id="{D7247784-DFF2-7B94-BC29-552D914AA0C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073439923"/>
              </p:ext>
            </p:extLst>
          </p:nvPr>
        </p:nvGraphicFramePr>
        <p:xfrm>
          <a:off x="766963" y="1627064"/>
          <a:ext cx="4999405" cy="302661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27" name="Diagramm 26" descr="Chart">
            <a:extLst>
              <a:ext uri="{FF2B5EF4-FFF2-40B4-BE49-F238E27FC236}">
                <a16:creationId xmlns:a16="http://schemas.microsoft.com/office/drawing/2014/main" id="{6E648619-F139-022B-B912-67BEFF92165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719706946"/>
              </p:ext>
            </p:extLst>
          </p:nvPr>
        </p:nvGraphicFramePr>
        <p:xfrm>
          <a:off x="6520017" y="1534607"/>
          <a:ext cx="4962893" cy="319839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8" name="Textfeld 7">
            <a:extLst>
              <a:ext uri="{FF2B5EF4-FFF2-40B4-BE49-F238E27FC236}">
                <a16:creationId xmlns:a16="http://schemas.microsoft.com/office/drawing/2014/main" id="{21D80C3F-3A1F-17EA-911D-89F6F502535A}"/>
              </a:ext>
            </a:extLst>
          </p:cNvPr>
          <p:cNvSpPr txBox="1"/>
          <p:nvPr/>
        </p:nvSpPr>
        <p:spPr>
          <a:xfrm>
            <a:off x="6620215" y="5051507"/>
            <a:ext cx="4952432" cy="830997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r>
              <a:rPr lang="de-DE" sz="1350">
                <a:solidFill>
                  <a:srgbClr val="0069B1"/>
                </a:solidFill>
                <a:latin typeface="DeutscheBank"/>
                <a:ea typeface="DeutscheBank"/>
                <a:cs typeface="Segoe UI"/>
              </a:rPr>
              <a:t>Hürden für grenzüberschreitendes Geschäft werden im Nahen Osten am stärksten wahrgenommen: </a:t>
            </a:r>
            <a:r>
              <a:rPr lang="de-DE" sz="1350" b="1">
                <a:solidFill>
                  <a:srgbClr val="0069B1"/>
                </a:solidFill>
                <a:latin typeface="DeutscheBank"/>
                <a:ea typeface="DeutscheBank"/>
                <a:cs typeface="Segoe UI"/>
              </a:rPr>
              <a:t>86 Prozent </a:t>
            </a:r>
            <a:r>
              <a:rPr lang="de-DE" sz="1350">
                <a:solidFill>
                  <a:srgbClr val="0069B1"/>
                </a:solidFill>
                <a:latin typeface="DeutscheBank"/>
                <a:ea typeface="DeutscheBank"/>
                <a:cs typeface="Segoe UI"/>
              </a:rPr>
              <a:t>sehen einen starken oder sehr starken Einfluss, verglichen mit </a:t>
            </a:r>
            <a:r>
              <a:rPr lang="de-DE" sz="1350" b="1">
                <a:solidFill>
                  <a:srgbClr val="0069B1"/>
                </a:solidFill>
                <a:latin typeface="DeutscheBank"/>
                <a:ea typeface="DeutscheBank"/>
                <a:cs typeface="Segoe UI"/>
              </a:rPr>
              <a:t>49 Prozent </a:t>
            </a:r>
            <a:r>
              <a:rPr lang="de-DE" sz="1350">
                <a:solidFill>
                  <a:srgbClr val="0069B1"/>
                </a:solidFill>
                <a:latin typeface="DeutscheBank"/>
                <a:ea typeface="DeutscheBank"/>
                <a:cs typeface="Segoe UI"/>
              </a:rPr>
              <a:t>in Nord- und Südamerika und </a:t>
            </a:r>
            <a:r>
              <a:rPr lang="de-DE" sz="1350" b="1">
                <a:solidFill>
                  <a:srgbClr val="0069B1"/>
                </a:solidFill>
                <a:latin typeface="DeutscheBank"/>
                <a:ea typeface="DeutscheBank"/>
                <a:cs typeface="Segoe UI"/>
              </a:rPr>
              <a:t>26 Prozent </a:t>
            </a:r>
            <a:r>
              <a:rPr lang="de-DE" sz="1350">
                <a:solidFill>
                  <a:srgbClr val="0069B1"/>
                </a:solidFill>
                <a:latin typeface="DeutscheBank"/>
                <a:ea typeface="DeutscheBank"/>
                <a:cs typeface="Segoe UI"/>
              </a:rPr>
              <a:t>im Asien-Pazifik-Raum.</a:t>
            </a:r>
            <a:endParaRPr lang="en-US" sz="1350">
              <a:solidFill>
                <a:srgbClr val="0069B1"/>
              </a:solidFill>
              <a:ea typeface="DeutscheBank"/>
            </a:endParaRPr>
          </a:p>
        </p:txBody>
      </p:sp>
      <p:sp>
        <p:nvSpPr>
          <p:cNvPr id="21" name="Text 19">
            <a:extLst>
              <a:ext uri="{FF2B5EF4-FFF2-40B4-BE49-F238E27FC236}">
                <a16:creationId xmlns:a16="http://schemas.microsoft.com/office/drawing/2014/main" id="{DFE38792-674B-3928-D551-FF249C1CC6E1}"/>
              </a:ext>
            </a:extLst>
          </p:cNvPr>
          <p:cNvSpPr/>
          <p:nvPr/>
        </p:nvSpPr>
        <p:spPr>
          <a:xfrm>
            <a:off x="7204834" y="1045016"/>
            <a:ext cx="3600000" cy="294118"/>
          </a:xfrm>
          <a:prstGeom prst="rect">
            <a:avLst/>
          </a:prstGeom>
          <a:solidFill>
            <a:schemeClr val="bg1"/>
          </a:solidFill>
          <a:ln/>
        </p:spPr>
        <p:txBody>
          <a:bodyPr wrap="square" lIns="0" tIns="0" rIns="0" bIns="0" rtlCol="0" anchor="ctr"/>
          <a:lstStyle/>
          <a:p>
            <a:pPr algn="ctr"/>
            <a:r>
              <a:rPr lang="de-DE" sz="1600" b="1">
                <a:solidFill>
                  <a:schemeClr val="accent1"/>
                </a:solidFill>
                <a:ea typeface="Arial" pitchFamily="34" charset="-122"/>
                <a:cs typeface="Arial"/>
              </a:rPr>
              <a:t>Nach Herkunftsregion, in</a:t>
            </a:r>
            <a:r>
              <a:rPr lang="en-US" sz="1600" b="1">
                <a:solidFill>
                  <a:schemeClr val="accent1"/>
                </a:solidFill>
                <a:ea typeface="Arial" pitchFamily="34" charset="-122"/>
                <a:cs typeface="Arial"/>
              </a:rPr>
              <a:t> </a:t>
            </a:r>
            <a:r>
              <a:rPr lang="en-US" sz="1600" b="1" err="1">
                <a:solidFill>
                  <a:schemeClr val="accent1"/>
                </a:solidFill>
                <a:ea typeface="Arial" pitchFamily="34" charset="-122"/>
                <a:cs typeface="Arial"/>
              </a:rPr>
              <a:t>Prozent</a:t>
            </a:r>
            <a:r>
              <a:rPr lang="en-US" sz="1600" b="1">
                <a:solidFill>
                  <a:schemeClr val="accent1"/>
                </a:solidFill>
                <a:ea typeface="Arial" pitchFamily="34" charset="-122"/>
                <a:cs typeface="Arial"/>
              </a:rPr>
              <a:t>*</a:t>
            </a:r>
            <a:endParaRPr lang="en-US" sz="1600">
              <a:solidFill>
                <a:schemeClr val="accent1"/>
              </a:solidFill>
              <a:cs typeface="Arial"/>
            </a:endParaRPr>
          </a:p>
        </p:txBody>
      </p:sp>
      <p:sp>
        <p:nvSpPr>
          <p:cNvPr id="26" name="Text 19">
            <a:extLst>
              <a:ext uri="{FF2B5EF4-FFF2-40B4-BE49-F238E27FC236}">
                <a16:creationId xmlns:a16="http://schemas.microsoft.com/office/drawing/2014/main" id="{A6B53042-5F87-BFB3-58F6-7F5F2CEE96EC}"/>
              </a:ext>
            </a:extLst>
          </p:cNvPr>
          <p:cNvSpPr/>
          <p:nvPr/>
        </p:nvSpPr>
        <p:spPr>
          <a:xfrm>
            <a:off x="1400647" y="1056815"/>
            <a:ext cx="3600000" cy="270842"/>
          </a:xfrm>
          <a:prstGeom prst="rect">
            <a:avLst/>
          </a:prstGeom>
          <a:solidFill>
            <a:schemeClr val="bg1"/>
          </a:solidFill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1600" b="1" err="1">
                <a:solidFill>
                  <a:schemeClr val="accent1"/>
                </a:solidFill>
                <a:ea typeface="Arial" pitchFamily="34" charset="-122"/>
                <a:cs typeface="Arial" pitchFamily="34" charset="-120"/>
              </a:rPr>
              <a:t>Bewertung</a:t>
            </a:r>
            <a:r>
              <a:rPr lang="en-US" sz="1600" b="1">
                <a:solidFill>
                  <a:schemeClr val="accent1"/>
                </a:solidFill>
                <a:ea typeface="Arial" pitchFamily="34" charset="-122"/>
                <a:cs typeface="Arial" pitchFamily="34" charset="-120"/>
              </a:rPr>
              <a:t> </a:t>
            </a:r>
            <a:r>
              <a:rPr lang="en-US" sz="1600" b="1" err="1">
                <a:solidFill>
                  <a:schemeClr val="accent1"/>
                </a:solidFill>
                <a:ea typeface="Arial" pitchFamily="34" charset="-122"/>
                <a:cs typeface="Arial" pitchFamily="34" charset="-120"/>
              </a:rPr>
              <a:t>insgesamt</a:t>
            </a:r>
            <a:r>
              <a:rPr lang="en-US" sz="1600" b="1">
                <a:solidFill>
                  <a:schemeClr val="accent1"/>
                </a:solidFill>
                <a:ea typeface="Arial" pitchFamily="34" charset="-122"/>
                <a:cs typeface="Arial" pitchFamily="34" charset="-120"/>
              </a:rPr>
              <a:t>, in </a:t>
            </a:r>
            <a:r>
              <a:rPr lang="en-US" sz="1600" b="1" err="1">
                <a:solidFill>
                  <a:schemeClr val="accent1"/>
                </a:solidFill>
                <a:ea typeface="Arial" pitchFamily="34" charset="-122"/>
                <a:cs typeface="Arial" pitchFamily="34" charset="-120"/>
              </a:rPr>
              <a:t>Prozent</a:t>
            </a:r>
            <a:endParaRPr lang="en-US" sz="1600">
              <a:solidFill>
                <a:schemeClr val="accent1"/>
              </a:solidFill>
            </a:endParaRPr>
          </a:p>
        </p:txBody>
      </p:sp>
      <p:sp>
        <p:nvSpPr>
          <p:cNvPr id="30" name="Textfeld 29">
            <a:extLst>
              <a:ext uri="{FF2B5EF4-FFF2-40B4-BE49-F238E27FC236}">
                <a16:creationId xmlns:a16="http://schemas.microsoft.com/office/drawing/2014/main" id="{1B3E2868-DBFB-8B74-676D-869E9E08FCFB}"/>
              </a:ext>
            </a:extLst>
          </p:cNvPr>
          <p:cNvSpPr txBox="1"/>
          <p:nvPr/>
        </p:nvSpPr>
        <p:spPr>
          <a:xfrm>
            <a:off x="6244136" y="6087909"/>
            <a:ext cx="5452218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800">
                <a:solidFill>
                  <a:schemeClr val="tx2"/>
                </a:solidFill>
              </a:rPr>
              <a:t>F: In welchem Ausmaß verringern grenzüberschreitende Hürden die Attraktivität Europas?</a:t>
            </a:r>
            <a:br>
              <a:rPr lang="de-DE" sz="800">
                <a:solidFill>
                  <a:schemeClr val="tx2"/>
                </a:solidFill>
              </a:rPr>
            </a:br>
            <a:r>
              <a:rPr lang="de-DE" sz="800">
                <a:solidFill>
                  <a:schemeClr val="tx2"/>
                </a:solidFill>
              </a:rPr>
              <a:t>*Dargestellt sind die Top-2-Antwortkategorien.</a:t>
            </a:r>
            <a:endParaRPr lang="en-GB" sz="1000">
              <a:solidFill>
                <a:schemeClr val="tx2"/>
              </a:solidFill>
            </a:endParaRPr>
          </a:p>
        </p:txBody>
      </p:sp>
      <p:sp>
        <p:nvSpPr>
          <p:cNvPr id="32" name="Textfeld 31">
            <a:extLst>
              <a:ext uri="{FF2B5EF4-FFF2-40B4-BE49-F238E27FC236}">
                <a16:creationId xmlns:a16="http://schemas.microsoft.com/office/drawing/2014/main" id="{316AE487-4D8E-3956-8897-FBE7E7031548}"/>
              </a:ext>
            </a:extLst>
          </p:cNvPr>
          <p:cNvSpPr txBox="1"/>
          <p:nvPr/>
        </p:nvSpPr>
        <p:spPr>
          <a:xfrm>
            <a:off x="455713" y="6078181"/>
            <a:ext cx="5452218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800">
                <a:solidFill>
                  <a:schemeClr val="tx2"/>
                </a:solidFill>
              </a:rPr>
              <a:t>F: In welchem Ausmaß verringern grenzüberschreitende Hürden die Attraktivität Europas?</a:t>
            </a:r>
          </a:p>
        </p:txBody>
      </p:sp>
      <p:cxnSp>
        <p:nvCxnSpPr>
          <p:cNvPr id="43" name="Gerader Verbinder 42">
            <a:extLst>
              <a:ext uri="{FF2B5EF4-FFF2-40B4-BE49-F238E27FC236}">
                <a16:creationId xmlns:a16="http://schemas.microsoft.com/office/drawing/2014/main" id="{B7E93459-8D0F-0C67-4B23-85F80C84E05C}"/>
              </a:ext>
            </a:extLst>
          </p:cNvPr>
          <p:cNvCxnSpPr>
            <a:cxnSpLocks/>
          </p:cNvCxnSpPr>
          <p:nvPr/>
        </p:nvCxnSpPr>
        <p:spPr>
          <a:xfrm>
            <a:off x="442911" y="4860124"/>
            <a:ext cx="5465021" cy="0"/>
          </a:xfrm>
          <a:prstGeom prst="line">
            <a:avLst/>
          </a:prstGeom>
          <a:ln w="9525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feld 13">
            <a:extLst>
              <a:ext uri="{FF2B5EF4-FFF2-40B4-BE49-F238E27FC236}">
                <a16:creationId xmlns:a16="http://schemas.microsoft.com/office/drawing/2014/main" id="{3AE93703-D694-78FC-E9E6-30CBC32F62AB}"/>
              </a:ext>
            </a:extLst>
          </p:cNvPr>
          <p:cNvSpPr txBox="1"/>
          <p:nvPr/>
        </p:nvSpPr>
        <p:spPr>
          <a:xfrm>
            <a:off x="1257179" y="4746205"/>
            <a:ext cx="1574890" cy="215444"/>
          </a:xfrm>
          <a:prstGeom prst="rect">
            <a:avLst/>
          </a:prstGeom>
          <a:solidFill>
            <a:srgbClr val="FCFCFC"/>
          </a:solidFill>
          <a:ln>
            <a:noFill/>
          </a:ln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GB" sz="1400" b="1">
                <a:solidFill>
                  <a:srgbClr val="0069B1"/>
                </a:solidFill>
              </a:rPr>
              <a:t>KERNAUSSAGE</a:t>
            </a:r>
          </a:p>
        </p:txBody>
      </p:sp>
    </p:spTree>
    <p:extLst>
      <p:ext uri="{BB962C8B-B14F-4D97-AF65-F5344CB8AC3E}">
        <p14:creationId xmlns:p14="http://schemas.microsoft.com/office/powerpoint/2010/main" val="3133088367"/>
      </p:ext>
    </p:extLst>
  </p:cSld>
  <p:clrMapOvr>
    <a:masterClrMapping/>
  </p:clrMapOvr>
  <p:transition>
    <p:wipe dir="r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B060F9-A3F6-534F-494E-E5ABFA5EFC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hink-cell data - do not delete" hidden="1">
            <a:extLst>
              <a:ext uri="{FF2B5EF4-FFF2-40B4-BE49-F238E27FC236}">
                <a16:creationId xmlns:a16="http://schemas.microsoft.com/office/drawing/2014/main" id="{D331DDED-EACC-26C1-5AA5-338232D92EF7}"/>
              </a:ext>
            </a:extLst>
          </p:cNvPr>
          <p:cNvGraphicFramePr>
            <a:graphicFrameLocks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900940491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cell Folie" r:id="rId3" imgW="411" imgH="411" progId="TCLayout.ActiveDocument.1">
                  <p:embed/>
                </p:oleObj>
              </mc:Choice>
              <mc:Fallback>
                <p:oleObj name="thinkcell Folie" r:id="rId3" imgW="411" imgH="411" progId="TCLayout.ActiveDocument.1">
                  <p:embed/>
                  <p:pic>
                    <p:nvPicPr>
                      <p:cNvPr id="6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D331DDED-EACC-26C1-5AA5-338232D92EF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" name="Rectangle 286">
            <a:extLst>
              <a:ext uri="{FF2B5EF4-FFF2-40B4-BE49-F238E27FC236}">
                <a16:creationId xmlns:a16="http://schemas.microsoft.com/office/drawing/2014/main" id="{1827236C-B277-5241-0231-BCF84AF415AB}"/>
              </a:ext>
            </a:extLst>
          </p:cNvPr>
          <p:cNvSpPr/>
          <p:nvPr/>
        </p:nvSpPr>
        <p:spPr>
          <a:xfrm>
            <a:off x="434250" y="1189214"/>
            <a:ext cx="11314838" cy="4790054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95000"/>
                  <a:alpha val="30000"/>
                </a:schemeClr>
              </a:gs>
              <a:gs pos="50500">
                <a:schemeClr val="bg1">
                  <a:lumMod val="95000"/>
                  <a:alpha val="20000"/>
                </a:schemeClr>
              </a:gs>
              <a:gs pos="100000">
                <a:schemeClr val="bg1">
                  <a:lumMod val="95000"/>
                  <a:alpha val="10000"/>
                </a:schemeClr>
              </a:gs>
            </a:gsLst>
            <a:lin ang="16200000" scaled="0"/>
            <a:tileRect/>
          </a:gradFill>
          <a:ln w="952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DE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D09518A1-0126-CC79-6120-71AFD1D26A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2913" y="441325"/>
            <a:ext cx="10332000" cy="468000"/>
          </a:xfrm>
        </p:spPr>
        <p:txBody>
          <a:bodyPr vert="horz" rIns="0"/>
          <a:lstStyle/>
          <a:p>
            <a:r>
              <a:rPr lang="en-US">
                <a:ea typeface="MS PGothic"/>
              </a:rPr>
              <a:t>8. </a:t>
            </a:r>
            <a:r>
              <a:rPr lang="de-DE">
                <a:ea typeface="MS PGothic"/>
              </a:rPr>
              <a:t>Europas größte Bremse ist Europa selbst</a:t>
            </a:r>
            <a:br>
              <a:rPr lang="en-US">
                <a:ea typeface="MS PGothic"/>
              </a:rPr>
            </a:br>
            <a:r>
              <a:rPr lang="de-DE" b="0">
                <a:ea typeface="DeutscheBank"/>
              </a:rPr>
              <a:t>Vier Prioritäten zur Stärkung der Wettbewerbsfähigkeit Europas</a:t>
            </a:r>
            <a:endParaRPr lang="en-US">
              <a:ea typeface="MS PGothic"/>
            </a:endParaRP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9D6D1158-9A5F-9AB5-2272-DBDAB50F92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1DA9FD-6EF8-4CC5-AF9B-B6159B5B937C}" type="slidenum">
              <a:rPr lang="en-GB" noProof="1" smtClean="0"/>
              <a:pPr/>
              <a:t>12</a:t>
            </a:fld>
            <a:endParaRPr lang="en-GB" noProof="1"/>
          </a:p>
        </p:txBody>
      </p:sp>
      <p:cxnSp>
        <p:nvCxnSpPr>
          <p:cNvPr id="19" name="Gerader Verbinder 18">
            <a:extLst>
              <a:ext uri="{FF2B5EF4-FFF2-40B4-BE49-F238E27FC236}">
                <a16:creationId xmlns:a16="http://schemas.microsoft.com/office/drawing/2014/main" id="{664FD13E-A9F3-D459-E567-71F457E889A4}"/>
              </a:ext>
            </a:extLst>
          </p:cNvPr>
          <p:cNvCxnSpPr>
            <a:cxnSpLocks/>
          </p:cNvCxnSpPr>
          <p:nvPr/>
        </p:nvCxnSpPr>
        <p:spPr>
          <a:xfrm>
            <a:off x="442913" y="4855185"/>
            <a:ext cx="11306175" cy="0"/>
          </a:xfrm>
          <a:prstGeom prst="line">
            <a:avLst/>
          </a:prstGeom>
          <a:ln w="9525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Textfeld 19">
            <a:extLst>
              <a:ext uri="{FF2B5EF4-FFF2-40B4-BE49-F238E27FC236}">
                <a16:creationId xmlns:a16="http://schemas.microsoft.com/office/drawing/2014/main" id="{C927E465-A309-A2C6-2D12-D8FF47C476B6}"/>
              </a:ext>
            </a:extLst>
          </p:cNvPr>
          <p:cNvSpPr txBox="1"/>
          <p:nvPr/>
        </p:nvSpPr>
        <p:spPr>
          <a:xfrm>
            <a:off x="1296665" y="4754576"/>
            <a:ext cx="1574890" cy="215444"/>
          </a:xfrm>
          <a:prstGeom prst="rect">
            <a:avLst/>
          </a:prstGeom>
          <a:solidFill>
            <a:srgbClr val="FCFCFC"/>
          </a:solidFill>
          <a:ln>
            <a:noFill/>
          </a:ln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GB" sz="1400" b="1">
                <a:solidFill>
                  <a:srgbClr val="0069B1"/>
                </a:solidFill>
              </a:rPr>
              <a:t>KERNAUSSAGE</a:t>
            </a:r>
          </a:p>
        </p:txBody>
      </p:sp>
      <p:cxnSp>
        <p:nvCxnSpPr>
          <p:cNvPr id="21" name="Gerader Verbinder 20">
            <a:extLst>
              <a:ext uri="{FF2B5EF4-FFF2-40B4-BE49-F238E27FC236}">
                <a16:creationId xmlns:a16="http://schemas.microsoft.com/office/drawing/2014/main" id="{13639D7C-A726-2544-CDDF-16EAA36C4F1A}"/>
              </a:ext>
            </a:extLst>
          </p:cNvPr>
          <p:cNvCxnSpPr>
            <a:cxnSpLocks/>
          </p:cNvCxnSpPr>
          <p:nvPr/>
        </p:nvCxnSpPr>
        <p:spPr>
          <a:xfrm>
            <a:off x="6091669" y="1198741"/>
            <a:ext cx="4331" cy="3656444"/>
          </a:xfrm>
          <a:prstGeom prst="line">
            <a:avLst/>
          </a:prstGeom>
          <a:ln w="9525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Gerader Verbinder 25">
            <a:extLst>
              <a:ext uri="{FF2B5EF4-FFF2-40B4-BE49-F238E27FC236}">
                <a16:creationId xmlns:a16="http://schemas.microsoft.com/office/drawing/2014/main" id="{C5D6BDDC-726E-9C7B-247E-F3651A07CE14}"/>
              </a:ext>
            </a:extLst>
          </p:cNvPr>
          <p:cNvCxnSpPr>
            <a:cxnSpLocks/>
          </p:cNvCxnSpPr>
          <p:nvPr/>
        </p:nvCxnSpPr>
        <p:spPr>
          <a:xfrm>
            <a:off x="442913" y="3039670"/>
            <a:ext cx="11306176" cy="0"/>
          </a:xfrm>
          <a:prstGeom prst="line">
            <a:avLst/>
          </a:prstGeom>
          <a:ln w="9525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3" name="Textfeld 42">
            <a:extLst>
              <a:ext uri="{FF2B5EF4-FFF2-40B4-BE49-F238E27FC236}">
                <a16:creationId xmlns:a16="http://schemas.microsoft.com/office/drawing/2014/main" id="{8C29636C-19A0-28F0-528F-C84A09F0A75A}"/>
              </a:ext>
            </a:extLst>
          </p:cNvPr>
          <p:cNvSpPr txBox="1"/>
          <p:nvPr/>
        </p:nvSpPr>
        <p:spPr>
          <a:xfrm>
            <a:off x="2675899" y="1738293"/>
            <a:ext cx="954891" cy="430887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GB" sz="2800" b="1">
                <a:solidFill>
                  <a:schemeClr val="accent1"/>
                </a:solidFill>
              </a:rPr>
              <a:t>42%</a:t>
            </a:r>
          </a:p>
        </p:txBody>
      </p:sp>
      <p:sp>
        <p:nvSpPr>
          <p:cNvPr id="9" name="Textfeld 8">
            <a:extLst>
              <a:ext uri="{FF2B5EF4-FFF2-40B4-BE49-F238E27FC236}">
                <a16:creationId xmlns:a16="http://schemas.microsoft.com/office/drawing/2014/main" id="{EF5B4D4C-5E23-38C1-729B-0BB1FB1875EE}"/>
              </a:ext>
            </a:extLst>
          </p:cNvPr>
          <p:cNvSpPr txBox="1"/>
          <p:nvPr/>
        </p:nvSpPr>
        <p:spPr>
          <a:xfrm>
            <a:off x="1212784" y="2137155"/>
            <a:ext cx="3897548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GB" b="1" err="1">
                <a:solidFill>
                  <a:schemeClr val="accent1"/>
                </a:solidFill>
              </a:rPr>
              <a:t>Wettbewerbsfähige</a:t>
            </a:r>
            <a:r>
              <a:rPr lang="en-GB" b="1">
                <a:solidFill>
                  <a:schemeClr val="accent1"/>
                </a:solidFill>
              </a:rPr>
              <a:t> </a:t>
            </a:r>
            <a:r>
              <a:rPr lang="en-GB" b="1" err="1">
                <a:solidFill>
                  <a:schemeClr val="accent1"/>
                </a:solidFill>
              </a:rPr>
              <a:t>Arbeitskosten</a:t>
            </a:r>
            <a:endParaRPr lang="en-GB" b="1">
              <a:solidFill>
                <a:schemeClr val="accent1"/>
              </a:solidFill>
            </a:endParaRPr>
          </a:p>
        </p:txBody>
      </p:sp>
      <p:sp>
        <p:nvSpPr>
          <p:cNvPr id="13" name="Textfeld 12">
            <a:extLst>
              <a:ext uri="{FF2B5EF4-FFF2-40B4-BE49-F238E27FC236}">
                <a16:creationId xmlns:a16="http://schemas.microsoft.com/office/drawing/2014/main" id="{02598B40-A2C6-405D-47FD-364FFA0CFE8B}"/>
              </a:ext>
            </a:extLst>
          </p:cNvPr>
          <p:cNvSpPr txBox="1"/>
          <p:nvPr/>
        </p:nvSpPr>
        <p:spPr>
          <a:xfrm>
            <a:off x="8544454" y="1751766"/>
            <a:ext cx="954891" cy="430887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GB" sz="2800" b="1">
                <a:solidFill>
                  <a:schemeClr val="accent1"/>
                </a:solidFill>
              </a:rPr>
              <a:t>44%</a:t>
            </a:r>
          </a:p>
        </p:txBody>
      </p:sp>
      <p:sp>
        <p:nvSpPr>
          <p:cNvPr id="25" name="Textfeld 24">
            <a:extLst>
              <a:ext uri="{FF2B5EF4-FFF2-40B4-BE49-F238E27FC236}">
                <a16:creationId xmlns:a16="http://schemas.microsoft.com/office/drawing/2014/main" id="{D30F2545-6C49-89BB-B2ED-8F4AD83AA3AD}"/>
              </a:ext>
            </a:extLst>
          </p:cNvPr>
          <p:cNvSpPr txBox="1"/>
          <p:nvPr/>
        </p:nvSpPr>
        <p:spPr>
          <a:xfrm>
            <a:off x="7129158" y="2137155"/>
            <a:ext cx="3897548" cy="276999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en-GB" b="1" err="1">
                <a:solidFill>
                  <a:schemeClr val="accent1"/>
                </a:solidFill>
              </a:rPr>
              <a:t>Steuersystem</a:t>
            </a:r>
            <a:endParaRPr lang="en-GB" b="1">
              <a:solidFill>
                <a:schemeClr val="accent1"/>
              </a:solidFill>
            </a:endParaRPr>
          </a:p>
        </p:txBody>
      </p:sp>
      <p:sp>
        <p:nvSpPr>
          <p:cNvPr id="30" name="Textfeld 29">
            <a:extLst>
              <a:ext uri="{FF2B5EF4-FFF2-40B4-BE49-F238E27FC236}">
                <a16:creationId xmlns:a16="http://schemas.microsoft.com/office/drawing/2014/main" id="{1366E210-62F5-D5DB-FB56-1CFCE1C229C6}"/>
              </a:ext>
            </a:extLst>
          </p:cNvPr>
          <p:cNvSpPr txBox="1"/>
          <p:nvPr/>
        </p:nvSpPr>
        <p:spPr>
          <a:xfrm>
            <a:off x="2675898" y="3482863"/>
            <a:ext cx="954891" cy="430887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GB" sz="2800" b="1">
                <a:solidFill>
                  <a:schemeClr val="accent1"/>
                </a:solidFill>
              </a:rPr>
              <a:t>47%</a:t>
            </a:r>
          </a:p>
        </p:txBody>
      </p:sp>
      <p:sp>
        <p:nvSpPr>
          <p:cNvPr id="37" name="Textfeld 36">
            <a:extLst>
              <a:ext uri="{FF2B5EF4-FFF2-40B4-BE49-F238E27FC236}">
                <a16:creationId xmlns:a16="http://schemas.microsoft.com/office/drawing/2014/main" id="{9CA7FA38-C67E-BF57-7146-70410E639B05}"/>
              </a:ext>
            </a:extLst>
          </p:cNvPr>
          <p:cNvSpPr txBox="1"/>
          <p:nvPr/>
        </p:nvSpPr>
        <p:spPr>
          <a:xfrm>
            <a:off x="1204635" y="3899586"/>
            <a:ext cx="3897548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b="1" err="1">
                <a:solidFill>
                  <a:schemeClr val="accent1"/>
                </a:solidFill>
                <a:ea typeface="Arial" pitchFamily="34" charset="-122"/>
                <a:cs typeface="Arial" pitchFamily="34" charset="-120"/>
              </a:rPr>
              <a:t>Wettbewerbsfähige</a:t>
            </a:r>
            <a:r>
              <a:rPr lang="en-US" b="1">
                <a:solidFill>
                  <a:schemeClr val="accent1"/>
                </a:solidFill>
                <a:ea typeface="Arial" pitchFamily="34" charset="-122"/>
                <a:cs typeface="Arial" pitchFamily="34" charset="-120"/>
              </a:rPr>
              <a:t> </a:t>
            </a:r>
            <a:r>
              <a:rPr lang="en-US" b="1" err="1">
                <a:solidFill>
                  <a:schemeClr val="accent1"/>
                </a:solidFill>
                <a:ea typeface="Arial" pitchFamily="34" charset="-122"/>
                <a:cs typeface="Arial" pitchFamily="34" charset="-120"/>
              </a:rPr>
              <a:t>Energiekosten</a:t>
            </a:r>
            <a:endParaRPr lang="en-GB" b="1">
              <a:solidFill>
                <a:schemeClr val="accent1"/>
              </a:solidFill>
            </a:endParaRPr>
          </a:p>
        </p:txBody>
      </p:sp>
      <p:sp>
        <p:nvSpPr>
          <p:cNvPr id="40" name="Textfeld 39">
            <a:extLst>
              <a:ext uri="{FF2B5EF4-FFF2-40B4-BE49-F238E27FC236}">
                <a16:creationId xmlns:a16="http://schemas.microsoft.com/office/drawing/2014/main" id="{B7350732-363B-66E7-757F-91672AF17F03}"/>
              </a:ext>
            </a:extLst>
          </p:cNvPr>
          <p:cNvSpPr txBox="1"/>
          <p:nvPr/>
        </p:nvSpPr>
        <p:spPr>
          <a:xfrm>
            <a:off x="8544453" y="3519414"/>
            <a:ext cx="954891" cy="430887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GB" sz="2800" b="1">
                <a:solidFill>
                  <a:schemeClr val="accent1"/>
                </a:solidFill>
              </a:rPr>
              <a:t>47%</a:t>
            </a:r>
          </a:p>
        </p:txBody>
      </p:sp>
      <p:sp>
        <p:nvSpPr>
          <p:cNvPr id="45" name="Textfeld 44">
            <a:extLst>
              <a:ext uri="{FF2B5EF4-FFF2-40B4-BE49-F238E27FC236}">
                <a16:creationId xmlns:a16="http://schemas.microsoft.com/office/drawing/2014/main" id="{C360E92E-B589-DF70-9DD7-B198997E0159}"/>
              </a:ext>
            </a:extLst>
          </p:cNvPr>
          <p:cNvSpPr txBox="1"/>
          <p:nvPr/>
        </p:nvSpPr>
        <p:spPr>
          <a:xfrm>
            <a:off x="7073126" y="3926889"/>
            <a:ext cx="3897548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GB" b="1" err="1">
                <a:solidFill>
                  <a:schemeClr val="accent1"/>
                </a:solidFill>
              </a:rPr>
              <a:t>Geschwindigkeit</a:t>
            </a:r>
            <a:r>
              <a:rPr lang="en-GB" b="1">
                <a:solidFill>
                  <a:schemeClr val="accent1"/>
                </a:solidFill>
              </a:rPr>
              <a:t> von </a:t>
            </a:r>
            <a:r>
              <a:rPr lang="en-GB" b="1" err="1">
                <a:solidFill>
                  <a:schemeClr val="accent1"/>
                </a:solidFill>
              </a:rPr>
              <a:t>Genehmigungsverfahren</a:t>
            </a:r>
            <a:endParaRPr lang="en-GB" b="1">
              <a:solidFill>
                <a:schemeClr val="accent1"/>
              </a:solidFill>
            </a:endParaRPr>
          </a:p>
        </p:txBody>
      </p:sp>
      <p:sp>
        <p:nvSpPr>
          <p:cNvPr id="12" name="Textfeld 11">
            <a:extLst>
              <a:ext uri="{FF2B5EF4-FFF2-40B4-BE49-F238E27FC236}">
                <a16:creationId xmlns:a16="http://schemas.microsoft.com/office/drawing/2014/main" id="{3330E80F-459E-1718-00A5-E40CC42DCE3D}"/>
              </a:ext>
            </a:extLst>
          </p:cNvPr>
          <p:cNvSpPr txBox="1"/>
          <p:nvPr/>
        </p:nvSpPr>
        <p:spPr>
          <a:xfrm>
            <a:off x="6244136" y="6087909"/>
            <a:ext cx="5452218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800">
                <a:solidFill>
                  <a:schemeClr val="tx2"/>
                </a:solidFill>
              </a:rPr>
              <a:t>*Dargestellt sind die Top-2-Antwortkategorien: Starker Vorteil / Mittlerer Vorteil.</a:t>
            </a:r>
          </a:p>
        </p:txBody>
      </p:sp>
      <p:sp>
        <p:nvSpPr>
          <p:cNvPr id="15" name="Textfeld 14">
            <a:extLst>
              <a:ext uri="{FF2B5EF4-FFF2-40B4-BE49-F238E27FC236}">
                <a16:creationId xmlns:a16="http://schemas.microsoft.com/office/drawing/2014/main" id="{E54B56D9-9404-211A-5123-98FD8AAB6DB9}"/>
              </a:ext>
            </a:extLst>
          </p:cNvPr>
          <p:cNvSpPr txBox="1"/>
          <p:nvPr/>
        </p:nvSpPr>
        <p:spPr>
          <a:xfrm>
            <a:off x="455713" y="6078181"/>
            <a:ext cx="5452218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800">
                <a:solidFill>
                  <a:schemeClr val="tx2"/>
                </a:solidFill>
              </a:rPr>
              <a:t>F: Wie bewerten Sie Europa im Vergleich zu anderen Regionen als Investitionsstandort?</a:t>
            </a:r>
          </a:p>
        </p:txBody>
      </p:sp>
      <p:sp>
        <p:nvSpPr>
          <p:cNvPr id="24" name="Text 19">
            <a:extLst>
              <a:ext uri="{FF2B5EF4-FFF2-40B4-BE49-F238E27FC236}">
                <a16:creationId xmlns:a16="http://schemas.microsoft.com/office/drawing/2014/main" id="{480A11F4-C93B-F6F5-4F62-759526A8E68E}"/>
              </a:ext>
            </a:extLst>
          </p:cNvPr>
          <p:cNvSpPr/>
          <p:nvPr/>
        </p:nvSpPr>
        <p:spPr>
          <a:xfrm>
            <a:off x="597067" y="1051374"/>
            <a:ext cx="6737588" cy="302157"/>
          </a:xfrm>
          <a:prstGeom prst="rect">
            <a:avLst/>
          </a:prstGeom>
          <a:solidFill>
            <a:schemeClr val="bg1"/>
          </a:solidFill>
          <a:ln/>
        </p:spPr>
        <p:txBody>
          <a:bodyPr wrap="square" lIns="0" tIns="0" rIns="0" bIns="0" rtlCol="0" anchor="ctr"/>
          <a:lstStyle/>
          <a:p>
            <a:pPr algn="ctr"/>
            <a:r>
              <a:rPr lang="de-DE" sz="1600" b="1">
                <a:solidFill>
                  <a:schemeClr val="accent1"/>
                </a:solidFill>
                <a:ea typeface="Arial" pitchFamily="34" charset="-122"/>
                <a:cs typeface="Arial"/>
              </a:rPr>
              <a:t>Wahrgenommene Schwachstellen – Positiv-Urteil unter 50 Prozent*</a:t>
            </a:r>
            <a:endParaRPr lang="en-US" sz="1600" b="1">
              <a:solidFill>
                <a:schemeClr val="accent1"/>
              </a:solidFill>
              <a:ea typeface="Arial" pitchFamily="34" charset="-122"/>
              <a:cs typeface="Arial"/>
            </a:endParaRPr>
          </a:p>
        </p:txBody>
      </p:sp>
      <p:sp>
        <p:nvSpPr>
          <p:cNvPr id="28" name="Rechteck 27">
            <a:extLst>
              <a:ext uri="{FF2B5EF4-FFF2-40B4-BE49-F238E27FC236}">
                <a16:creationId xmlns:a16="http://schemas.microsoft.com/office/drawing/2014/main" id="{49A88D3C-3FF5-76E5-3088-417E37FC5C9B}"/>
              </a:ext>
            </a:extLst>
          </p:cNvPr>
          <p:cNvSpPr/>
          <p:nvPr/>
        </p:nvSpPr>
        <p:spPr>
          <a:xfrm flipH="1">
            <a:off x="709091" y="5017666"/>
            <a:ext cx="72000" cy="828000"/>
          </a:xfrm>
          <a:prstGeom prst="rect">
            <a:avLst/>
          </a:prstGeom>
          <a:solidFill>
            <a:srgbClr val="0069B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1" name="Textfeld 30">
            <a:extLst>
              <a:ext uri="{FF2B5EF4-FFF2-40B4-BE49-F238E27FC236}">
                <a16:creationId xmlns:a16="http://schemas.microsoft.com/office/drawing/2014/main" id="{DE16E374-AB85-CC86-FB85-589D25BC78B3}"/>
              </a:ext>
            </a:extLst>
          </p:cNvPr>
          <p:cNvSpPr txBox="1"/>
          <p:nvPr/>
        </p:nvSpPr>
        <p:spPr>
          <a:xfrm>
            <a:off x="843733" y="5205667"/>
            <a:ext cx="10735622" cy="430887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r>
              <a:rPr lang="de-DE" sz="1350">
                <a:solidFill>
                  <a:srgbClr val="0069B1"/>
                </a:solidFill>
              </a:rPr>
              <a:t>Dies sind die einzigen Bereiche, in denen </a:t>
            </a:r>
            <a:r>
              <a:rPr lang="de-DE" sz="1350" b="1">
                <a:solidFill>
                  <a:srgbClr val="0069B1"/>
                </a:solidFill>
              </a:rPr>
              <a:t>weniger als 50 Prozent der Befragten </a:t>
            </a:r>
            <a:r>
              <a:rPr lang="de-DE" sz="1350">
                <a:solidFill>
                  <a:srgbClr val="0069B1"/>
                </a:solidFill>
              </a:rPr>
              <a:t>Europa gegenüber anderen Regionen einen spürbaren Vorteil zuschreiben. Sie zählen sie zu den wichtigsten Handlungsfeldern für eine stärkere Wettbewerbsfähigkeit Europas.</a:t>
            </a:r>
            <a:endParaRPr lang="en-US" sz="1350">
              <a:solidFill>
                <a:srgbClr val="0069B1"/>
              </a:solidFill>
              <a:ea typeface="DeutscheBank"/>
            </a:endParaRPr>
          </a:p>
        </p:txBody>
      </p:sp>
    </p:spTree>
    <p:extLst>
      <p:ext uri="{BB962C8B-B14F-4D97-AF65-F5344CB8AC3E}">
        <p14:creationId xmlns:p14="http://schemas.microsoft.com/office/powerpoint/2010/main" val="3242925297"/>
      </p:ext>
    </p:extLst>
  </p:cSld>
  <p:clrMapOvr>
    <a:masterClrMapping/>
  </p:clrMapOvr>
  <p:transition>
    <p:wipe dir="r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5" name="thinkcell data - do not delete" hidden="1">
            <a:extLst>
              <a:ext uri="{FF2B5EF4-FFF2-40B4-BE49-F238E27FC236}">
                <a16:creationId xmlns:a16="http://schemas.microsoft.com/office/drawing/2014/main" id="{9E5E85E5-BB8A-EB2D-6ACB-CAF018192D89}"/>
              </a:ext>
            </a:extLst>
          </p:cNvPr>
          <p:cNvGraphicFramePr>
            <a:graphicFrameLocks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45807026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cell Folie" r:id="rId3" imgW="411" imgH="411" progId="TCLayout.ActiveDocument.1">
                  <p:embed/>
                </p:oleObj>
              </mc:Choice>
              <mc:Fallback>
                <p:oleObj name="thinkcell Folie" r:id="rId3" imgW="411" imgH="411" progId="TCLayout.ActiveDocument.1">
                  <p:embed/>
                  <p:pic>
                    <p:nvPicPr>
                      <p:cNvPr id="45" name="thinkcell data - do not delete" hidden="1">
                        <a:extLst>
                          <a:ext uri="{FF2B5EF4-FFF2-40B4-BE49-F238E27FC236}">
                            <a16:creationId xmlns:a16="http://schemas.microsoft.com/office/drawing/2014/main" id="{9E5E85E5-BB8A-EB2D-6ACB-CAF018192D8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Rectangle 286">
            <a:extLst>
              <a:ext uri="{FF2B5EF4-FFF2-40B4-BE49-F238E27FC236}">
                <a16:creationId xmlns:a16="http://schemas.microsoft.com/office/drawing/2014/main" id="{333CFEFF-82AC-1599-64ED-85456860C77F}"/>
              </a:ext>
            </a:extLst>
          </p:cNvPr>
          <p:cNvSpPr/>
          <p:nvPr/>
        </p:nvSpPr>
        <p:spPr>
          <a:xfrm>
            <a:off x="442913" y="1189214"/>
            <a:ext cx="11314838" cy="4790054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95000"/>
                  <a:alpha val="30000"/>
                </a:schemeClr>
              </a:gs>
              <a:gs pos="50500">
                <a:schemeClr val="bg1">
                  <a:lumMod val="95000"/>
                  <a:alpha val="20000"/>
                </a:schemeClr>
              </a:gs>
              <a:gs pos="100000">
                <a:schemeClr val="bg1">
                  <a:lumMod val="95000"/>
                  <a:alpha val="10000"/>
                </a:schemeClr>
              </a:gs>
            </a:gsLst>
            <a:lin ang="16200000" scaled="0"/>
            <a:tileRect/>
          </a:gradFill>
          <a:ln w="952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DE"/>
          </a:p>
        </p:txBody>
      </p:sp>
      <p:sp>
        <p:nvSpPr>
          <p:cNvPr id="5" name="Rechteck 39">
            <a:extLst>
              <a:ext uri="{FF2B5EF4-FFF2-40B4-BE49-F238E27FC236}">
                <a16:creationId xmlns:a16="http://schemas.microsoft.com/office/drawing/2014/main" id="{291408CD-6D5B-2EC0-175D-8576605B3C8C}"/>
              </a:ext>
            </a:extLst>
          </p:cNvPr>
          <p:cNvSpPr/>
          <p:nvPr/>
        </p:nvSpPr>
        <p:spPr>
          <a:xfrm flipH="1">
            <a:off x="1045060" y="4882866"/>
            <a:ext cx="10407738" cy="648000"/>
          </a:xfrm>
          <a:prstGeom prst="rect">
            <a:avLst/>
          </a:prstGeom>
          <a:solidFill>
            <a:schemeClr val="bg1">
              <a:lumMod val="9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2DBFB275-5C61-C899-A075-CBB25F503D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rIns="0"/>
          <a:lstStyle/>
          <a:p>
            <a:r>
              <a:rPr lang="de-DE"/>
              <a:t>Europa startet aus einer Position der Stärke</a:t>
            </a:r>
            <a:endParaRPr lang="en-GB"/>
          </a:p>
        </p:txBody>
      </p:sp>
      <p:sp>
        <p:nvSpPr>
          <p:cNvPr id="12" name="Rechteck 11">
            <a:extLst>
              <a:ext uri="{FF2B5EF4-FFF2-40B4-BE49-F238E27FC236}">
                <a16:creationId xmlns:a16="http://schemas.microsoft.com/office/drawing/2014/main" id="{7E167C0D-85D6-29AC-591E-90FFF7FA102F}"/>
              </a:ext>
            </a:extLst>
          </p:cNvPr>
          <p:cNvSpPr/>
          <p:nvPr/>
        </p:nvSpPr>
        <p:spPr>
          <a:xfrm flipH="1">
            <a:off x="928644" y="1808498"/>
            <a:ext cx="10407738" cy="648000"/>
          </a:xfrm>
          <a:prstGeom prst="rect">
            <a:avLst/>
          </a:prstGeom>
          <a:solidFill>
            <a:schemeClr val="bg1">
              <a:lumMod val="9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Text 19">
            <a:extLst>
              <a:ext uri="{FF2B5EF4-FFF2-40B4-BE49-F238E27FC236}">
                <a16:creationId xmlns:a16="http://schemas.microsoft.com/office/drawing/2014/main" id="{7700725D-BAD6-7AA6-85A7-D136BE084112}"/>
              </a:ext>
            </a:extLst>
          </p:cNvPr>
          <p:cNvSpPr/>
          <p:nvPr/>
        </p:nvSpPr>
        <p:spPr>
          <a:xfrm>
            <a:off x="896891" y="983980"/>
            <a:ext cx="5760000" cy="379449"/>
          </a:xfrm>
          <a:prstGeom prst="rect">
            <a:avLst/>
          </a:prstGeom>
          <a:solidFill>
            <a:schemeClr val="bg1"/>
          </a:solidFill>
          <a:ln/>
        </p:spPr>
        <p:txBody>
          <a:bodyPr wrap="square" lIns="0" tIns="0" rIns="0" bIns="0" rtlCol="0" anchor="ctr"/>
          <a:lstStyle/>
          <a:p>
            <a:pPr algn="ctr"/>
            <a:r>
              <a:rPr lang="de-DE" sz="1600" b="1">
                <a:solidFill>
                  <a:schemeClr val="accent1"/>
                </a:solidFill>
                <a:ea typeface="Arial" pitchFamily="34" charset="-122"/>
                <a:cs typeface="Arial"/>
              </a:rPr>
              <a:t>NÄCHSTER SCHRITT: Vertrauen in Wachstum verwandeln</a:t>
            </a:r>
            <a:endParaRPr lang="en-US" sz="1600">
              <a:solidFill>
                <a:schemeClr val="accent1"/>
              </a:solidFill>
              <a:ea typeface="+mn-lt"/>
              <a:cs typeface="+mn-lt"/>
            </a:endParaRPr>
          </a:p>
        </p:txBody>
      </p:sp>
      <p:sp>
        <p:nvSpPr>
          <p:cNvPr id="16" name="Rechteck 15">
            <a:extLst>
              <a:ext uri="{FF2B5EF4-FFF2-40B4-BE49-F238E27FC236}">
                <a16:creationId xmlns:a16="http://schemas.microsoft.com/office/drawing/2014/main" id="{D40FE6CB-6C61-E4AD-7B14-881125883979}"/>
              </a:ext>
            </a:extLst>
          </p:cNvPr>
          <p:cNvSpPr/>
          <p:nvPr/>
        </p:nvSpPr>
        <p:spPr>
          <a:xfrm flipH="1">
            <a:off x="820644" y="1797915"/>
            <a:ext cx="108000" cy="64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Textfeld 17">
            <a:extLst>
              <a:ext uri="{FF2B5EF4-FFF2-40B4-BE49-F238E27FC236}">
                <a16:creationId xmlns:a16="http://schemas.microsoft.com/office/drawing/2014/main" id="{047F5BD6-CA89-EBC5-A5A8-A7C2DAB7582A}"/>
              </a:ext>
            </a:extLst>
          </p:cNvPr>
          <p:cNvSpPr txBox="1"/>
          <p:nvPr/>
        </p:nvSpPr>
        <p:spPr>
          <a:xfrm>
            <a:off x="1049200" y="1855499"/>
            <a:ext cx="10287182" cy="553998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r>
              <a:rPr lang="en-US" b="1" err="1">
                <a:solidFill>
                  <a:schemeClr val="accent1"/>
                </a:solidFill>
                <a:ea typeface="+mn-lt"/>
                <a:cs typeface="+mn-lt"/>
              </a:rPr>
              <a:t>Europas</a:t>
            </a:r>
            <a:r>
              <a:rPr lang="en-US" b="1">
                <a:solidFill>
                  <a:schemeClr val="accent1"/>
                </a:solidFill>
                <a:ea typeface="+mn-lt"/>
                <a:cs typeface="+mn-lt"/>
              </a:rPr>
              <a:t> </a:t>
            </a:r>
            <a:r>
              <a:rPr lang="en-US" b="1" err="1">
                <a:solidFill>
                  <a:schemeClr val="accent1"/>
                </a:solidFill>
                <a:ea typeface="+mn-lt"/>
                <a:cs typeface="+mn-lt"/>
              </a:rPr>
              <a:t>Stärken</a:t>
            </a:r>
            <a:r>
              <a:rPr lang="en-US" b="1">
                <a:solidFill>
                  <a:schemeClr val="accent1"/>
                </a:solidFill>
                <a:ea typeface="+mn-lt"/>
                <a:cs typeface="+mn-lt"/>
              </a:rPr>
              <a:t> </a:t>
            </a:r>
            <a:r>
              <a:rPr lang="en-US" b="1" err="1">
                <a:solidFill>
                  <a:schemeClr val="accent1"/>
                </a:solidFill>
                <a:ea typeface="+mn-lt"/>
                <a:cs typeface="+mn-lt"/>
              </a:rPr>
              <a:t>bewahren</a:t>
            </a:r>
            <a:br>
              <a:rPr lang="en-US" b="1">
                <a:solidFill>
                  <a:schemeClr val="accent1"/>
                </a:solidFill>
                <a:ea typeface="+mn-lt"/>
                <a:cs typeface="+mn-lt"/>
              </a:rPr>
            </a:br>
            <a:r>
              <a:rPr lang="en-US">
                <a:solidFill>
                  <a:schemeClr val="tx1">
                    <a:lumMod val="75000"/>
                    <a:lumOff val="25000"/>
                  </a:schemeClr>
                </a:solidFill>
                <a:ea typeface="+mn-lt"/>
                <a:cs typeface="+mn-lt"/>
              </a:rPr>
              <a:t>S</a:t>
            </a:r>
            <a:r>
              <a:rPr lang="de-DE" err="1">
                <a:solidFill>
                  <a:schemeClr val="tx1">
                    <a:lumMod val="75000"/>
                    <a:lumOff val="25000"/>
                  </a:schemeClr>
                </a:solidFill>
                <a:ea typeface="+mn-lt"/>
                <a:cs typeface="+mn-lt"/>
              </a:rPr>
              <a:t>tabilität</a:t>
            </a:r>
            <a:r>
              <a:rPr lang="de-DE">
                <a:solidFill>
                  <a:schemeClr val="tx1">
                    <a:lumMod val="75000"/>
                    <a:lumOff val="25000"/>
                  </a:schemeClr>
                </a:solidFill>
                <a:ea typeface="+mn-lt"/>
                <a:cs typeface="+mn-lt"/>
              </a:rPr>
              <a:t>, Offenheit und vertrauenswürdige Institutionen</a:t>
            </a:r>
          </a:p>
        </p:txBody>
      </p:sp>
      <p:sp>
        <p:nvSpPr>
          <p:cNvPr id="28" name="Rechteck 27">
            <a:extLst>
              <a:ext uri="{FF2B5EF4-FFF2-40B4-BE49-F238E27FC236}">
                <a16:creationId xmlns:a16="http://schemas.microsoft.com/office/drawing/2014/main" id="{0B70CC9E-3A69-D298-7719-39435F199FCF}"/>
              </a:ext>
            </a:extLst>
          </p:cNvPr>
          <p:cNvSpPr/>
          <p:nvPr/>
        </p:nvSpPr>
        <p:spPr>
          <a:xfrm flipH="1">
            <a:off x="928644" y="2591920"/>
            <a:ext cx="10407738" cy="648000"/>
          </a:xfrm>
          <a:prstGeom prst="rect">
            <a:avLst/>
          </a:prstGeom>
          <a:solidFill>
            <a:schemeClr val="bg1">
              <a:lumMod val="9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0" name="Rechteck 29">
            <a:extLst>
              <a:ext uri="{FF2B5EF4-FFF2-40B4-BE49-F238E27FC236}">
                <a16:creationId xmlns:a16="http://schemas.microsoft.com/office/drawing/2014/main" id="{1C0A1847-FBAA-34A8-CB57-65CAA5FD3A1A}"/>
              </a:ext>
            </a:extLst>
          </p:cNvPr>
          <p:cNvSpPr/>
          <p:nvPr/>
        </p:nvSpPr>
        <p:spPr>
          <a:xfrm flipH="1">
            <a:off x="820644" y="2581337"/>
            <a:ext cx="108000" cy="64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2" name="Textfeld 31">
            <a:extLst>
              <a:ext uri="{FF2B5EF4-FFF2-40B4-BE49-F238E27FC236}">
                <a16:creationId xmlns:a16="http://schemas.microsoft.com/office/drawing/2014/main" id="{1D1BA0BF-DDFF-BB99-DFC9-3B2A66AA0170}"/>
              </a:ext>
            </a:extLst>
          </p:cNvPr>
          <p:cNvSpPr txBox="1"/>
          <p:nvPr/>
        </p:nvSpPr>
        <p:spPr>
          <a:xfrm>
            <a:off x="1049200" y="2638921"/>
            <a:ext cx="10287182" cy="553998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r>
              <a:rPr lang="en-US" b="1">
                <a:solidFill>
                  <a:schemeClr val="accent1"/>
                </a:solidFill>
                <a:ea typeface="+mn-lt"/>
                <a:cs typeface="+mn-lt"/>
              </a:rPr>
              <a:t>Den </a:t>
            </a:r>
            <a:r>
              <a:rPr lang="en-US" b="1" err="1">
                <a:solidFill>
                  <a:schemeClr val="accent1"/>
                </a:solidFill>
                <a:ea typeface="+mn-lt"/>
                <a:cs typeface="+mn-lt"/>
              </a:rPr>
              <a:t>Binnenmarkt</a:t>
            </a:r>
            <a:r>
              <a:rPr lang="en-US" b="1">
                <a:solidFill>
                  <a:schemeClr val="accent1"/>
                </a:solidFill>
                <a:ea typeface="+mn-lt"/>
                <a:cs typeface="+mn-lt"/>
              </a:rPr>
              <a:t> </a:t>
            </a:r>
            <a:r>
              <a:rPr lang="en-US" b="1" err="1">
                <a:solidFill>
                  <a:schemeClr val="accent1"/>
                </a:solidFill>
                <a:ea typeface="+mn-lt"/>
                <a:cs typeface="+mn-lt"/>
              </a:rPr>
              <a:t>vollenden</a:t>
            </a:r>
            <a:endParaRPr lang="en-US">
              <a:solidFill>
                <a:schemeClr val="accent1"/>
              </a:solidFill>
            </a:endParaRPr>
          </a:p>
          <a:p>
            <a:r>
              <a:rPr lang="en-US">
                <a:solidFill>
                  <a:schemeClr val="tx1">
                    <a:lumMod val="75000"/>
                    <a:lumOff val="25000"/>
                  </a:schemeClr>
                </a:solidFill>
                <a:ea typeface="+mn-lt"/>
                <a:cs typeface="+mn-lt"/>
              </a:rPr>
              <a:t>Weniger </a:t>
            </a:r>
            <a:r>
              <a:rPr lang="en-US" err="1">
                <a:solidFill>
                  <a:schemeClr val="tx1">
                    <a:lumMod val="75000"/>
                    <a:lumOff val="25000"/>
                  </a:schemeClr>
                </a:solidFill>
                <a:ea typeface="+mn-lt"/>
                <a:cs typeface="+mn-lt"/>
              </a:rPr>
              <a:t>Fragmentierung</a:t>
            </a:r>
            <a:r>
              <a:rPr lang="en-US">
                <a:solidFill>
                  <a:schemeClr val="tx1">
                    <a:lumMod val="75000"/>
                    <a:lumOff val="25000"/>
                  </a:schemeClr>
                </a:solidFill>
                <a:ea typeface="+mn-lt"/>
                <a:cs typeface="+mn-lt"/>
              </a:rPr>
              <a:t>, </a:t>
            </a:r>
            <a:r>
              <a:rPr lang="en-US" err="1">
                <a:solidFill>
                  <a:schemeClr val="tx1">
                    <a:lumMod val="75000"/>
                    <a:lumOff val="25000"/>
                  </a:schemeClr>
                </a:solidFill>
                <a:ea typeface="+mn-lt"/>
                <a:cs typeface="+mn-lt"/>
              </a:rPr>
              <a:t>mehr</a:t>
            </a:r>
            <a:r>
              <a:rPr lang="en-US">
                <a:solidFill>
                  <a:schemeClr val="tx1">
                    <a:lumMod val="75000"/>
                    <a:lumOff val="25000"/>
                  </a:schemeClr>
                </a:solidFill>
                <a:ea typeface="+mn-lt"/>
                <a:cs typeface="+mn-lt"/>
              </a:rPr>
              <a:t> </a:t>
            </a:r>
            <a:r>
              <a:rPr lang="en-US" err="1">
                <a:solidFill>
                  <a:schemeClr val="tx1">
                    <a:lumMod val="75000"/>
                    <a:lumOff val="25000"/>
                  </a:schemeClr>
                </a:solidFill>
                <a:ea typeface="+mn-lt"/>
                <a:cs typeface="+mn-lt"/>
              </a:rPr>
              <a:t>Skalierung</a:t>
            </a:r>
            <a:endParaRPr lang="en-US">
              <a:solidFill>
                <a:schemeClr val="tx1">
                  <a:lumMod val="75000"/>
                  <a:lumOff val="25000"/>
                </a:schemeClr>
              </a:solidFill>
              <a:ea typeface="DeutscheBank"/>
            </a:endParaRPr>
          </a:p>
        </p:txBody>
      </p:sp>
      <p:sp>
        <p:nvSpPr>
          <p:cNvPr id="34" name="Rechteck 33">
            <a:extLst>
              <a:ext uri="{FF2B5EF4-FFF2-40B4-BE49-F238E27FC236}">
                <a16:creationId xmlns:a16="http://schemas.microsoft.com/office/drawing/2014/main" id="{2E9B1FEC-5E16-AFCB-596A-C8E43F0D9BAE}"/>
              </a:ext>
            </a:extLst>
          </p:cNvPr>
          <p:cNvSpPr/>
          <p:nvPr/>
        </p:nvSpPr>
        <p:spPr>
          <a:xfrm flipH="1">
            <a:off x="928644" y="3375341"/>
            <a:ext cx="10407738" cy="648000"/>
          </a:xfrm>
          <a:prstGeom prst="rect">
            <a:avLst/>
          </a:prstGeom>
          <a:solidFill>
            <a:schemeClr val="bg1">
              <a:lumMod val="9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6" name="Rechteck 35">
            <a:extLst>
              <a:ext uri="{FF2B5EF4-FFF2-40B4-BE49-F238E27FC236}">
                <a16:creationId xmlns:a16="http://schemas.microsoft.com/office/drawing/2014/main" id="{18538386-597E-3D37-8343-B1AE0E97B9A7}"/>
              </a:ext>
            </a:extLst>
          </p:cNvPr>
          <p:cNvSpPr/>
          <p:nvPr/>
        </p:nvSpPr>
        <p:spPr>
          <a:xfrm flipH="1">
            <a:off x="820644" y="3364758"/>
            <a:ext cx="108000" cy="64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8" name="Textfeld 37">
            <a:extLst>
              <a:ext uri="{FF2B5EF4-FFF2-40B4-BE49-F238E27FC236}">
                <a16:creationId xmlns:a16="http://schemas.microsoft.com/office/drawing/2014/main" id="{A5CEB64F-BAF5-8230-15A9-AD08136E3AD7}"/>
              </a:ext>
            </a:extLst>
          </p:cNvPr>
          <p:cNvSpPr txBox="1"/>
          <p:nvPr/>
        </p:nvSpPr>
        <p:spPr>
          <a:xfrm>
            <a:off x="1049200" y="3422342"/>
            <a:ext cx="10287182" cy="553998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r>
              <a:rPr lang="en-US" b="1">
                <a:solidFill>
                  <a:schemeClr val="accent1"/>
                </a:solidFill>
              </a:rPr>
              <a:t>Privates Kapital </a:t>
            </a:r>
            <a:r>
              <a:rPr lang="en-US" b="1" err="1">
                <a:solidFill>
                  <a:schemeClr val="accent1"/>
                </a:solidFill>
              </a:rPr>
              <a:t>mobilisieren</a:t>
            </a:r>
            <a:r>
              <a:rPr lang="en-US" b="1">
                <a:solidFill>
                  <a:schemeClr val="accent1"/>
                </a:solidFill>
              </a:rPr>
              <a:t> </a:t>
            </a:r>
            <a:endParaRPr lang="en-US">
              <a:solidFill>
                <a:schemeClr val="accent1"/>
              </a:solidFill>
            </a:endParaRPr>
          </a:p>
          <a:p>
            <a:r>
              <a:rPr lang="de-DE">
                <a:solidFill>
                  <a:schemeClr val="tx1">
                    <a:lumMod val="75000"/>
                    <a:lumOff val="25000"/>
                  </a:schemeClr>
                </a:solidFill>
                <a:ea typeface="+mn-lt"/>
                <a:cs typeface="+mn-lt"/>
              </a:rPr>
              <a:t>Für Technologie, Infrastruktur und Sicherheit</a:t>
            </a:r>
            <a:endParaRPr 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0" name="Rechteck 39">
            <a:extLst>
              <a:ext uri="{FF2B5EF4-FFF2-40B4-BE49-F238E27FC236}">
                <a16:creationId xmlns:a16="http://schemas.microsoft.com/office/drawing/2014/main" id="{DA5FB597-89C5-DB0E-FC9E-D68CB19C0E79}"/>
              </a:ext>
            </a:extLst>
          </p:cNvPr>
          <p:cNvSpPr/>
          <p:nvPr/>
        </p:nvSpPr>
        <p:spPr>
          <a:xfrm flipH="1">
            <a:off x="928644" y="4163200"/>
            <a:ext cx="10407738" cy="648000"/>
          </a:xfrm>
          <a:prstGeom prst="rect">
            <a:avLst/>
          </a:prstGeom>
          <a:solidFill>
            <a:schemeClr val="bg1">
              <a:lumMod val="9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2" name="Rechteck 41">
            <a:extLst>
              <a:ext uri="{FF2B5EF4-FFF2-40B4-BE49-F238E27FC236}">
                <a16:creationId xmlns:a16="http://schemas.microsoft.com/office/drawing/2014/main" id="{2750A82D-5F2B-64D5-683F-FA906D53E8AA}"/>
              </a:ext>
            </a:extLst>
          </p:cNvPr>
          <p:cNvSpPr/>
          <p:nvPr/>
        </p:nvSpPr>
        <p:spPr>
          <a:xfrm flipH="1">
            <a:off x="820644" y="4152617"/>
            <a:ext cx="108000" cy="64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4" name="Textfeld 43">
            <a:extLst>
              <a:ext uri="{FF2B5EF4-FFF2-40B4-BE49-F238E27FC236}">
                <a16:creationId xmlns:a16="http://schemas.microsoft.com/office/drawing/2014/main" id="{B1A4D541-35E5-C9E6-D170-E85CC4513033}"/>
              </a:ext>
            </a:extLst>
          </p:cNvPr>
          <p:cNvSpPr txBox="1"/>
          <p:nvPr/>
        </p:nvSpPr>
        <p:spPr>
          <a:xfrm>
            <a:off x="1049200" y="4189034"/>
            <a:ext cx="10287182" cy="553998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r>
              <a:rPr lang="de-DE" b="1">
                <a:solidFill>
                  <a:schemeClr val="accent1"/>
                </a:solidFill>
              </a:rPr>
              <a:t>Führungsrolle bei industrieller KI übernehmen</a:t>
            </a:r>
            <a:br>
              <a:rPr lang="en-US" b="1">
                <a:solidFill>
                  <a:schemeClr val="tx1">
                    <a:lumMod val="75000"/>
                    <a:lumOff val="25000"/>
                  </a:schemeClr>
                </a:solidFill>
                <a:ea typeface="+mn-lt"/>
                <a:cs typeface="+mn-lt"/>
              </a:rPr>
            </a:br>
            <a:r>
              <a:rPr lang="en-US">
                <a:solidFill>
                  <a:schemeClr val="tx1">
                    <a:lumMod val="75000"/>
                    <a:lumOff val="25000"/>
                  </a:schemeClr>
                </a:solidFill>
                <a:ea typeface="+mn-lt"/>
                <a:cs typeface="+mn-lt"/>
              </a:rPr>
              <a:t>Innovation in </a:t>
            </a:r>
            <a:r>
              <a:rPr lang="en-US" err="1">
                <a:solidFill>
                  <a:schemeClr val="tx1">
                    <a:lumMod val="75000"/>
                    <a:lumOff val="25000"/>
                  </a:schemeClr>
                </a:solidFill>
                <a:ea typeface="+mn-lt"/>
                <a:cs typeface="+mn-lt"/>
              </a:rPr>
              <a:t>Produktivität</a:t>
            </a:r>
            <a:r>
              <a:rPr lang="en-US">
                <a:solidFill>
                  <a:schemeClr val="tx1">
                    <a:lumMod val="75000"/>
                    <a:lumOff val="25000"/>
                  </a:schemeClr>
                </a:solidFill>
                <a:ea typeface="+mn-lt"/>
                <a:cs typeface="+mn-lt"/>
              </a:rPr>
              <a:t> </a:t>
            </a:r>
            <a:r>
              <a:rPr lang="en-US" err="1">
                <a:solidFill>
                  <a:schemeClr val="tx1">
                    <a:lumMod val="75000"/>
                    <a:lumOff val="25000"/>
                  </a:schemeClr>
                </a:solidFill>
                <a:ea typeface="+mn-lt"/>
                <a:cs typeface="+mn-lt"/>
              </a:rPr>
              <a:t>übersetzen</a:t>
            </a:r>
            <a:endParaRPr lang="en-US">
              <a:solidFill>
                <a:schemeClr val="tx1">
                  <a:lumMod val="75000"/>
                  <a:lumOff val="25000"/>
                </a:schemeClr>
              </a:solidFill>
              <a:ea typeface="+mn-lt"/>
              <a:cs typeface="+mn-lt"/>
            </a:endParaRPr>
          </a:p>
        </p:txBody>
      </p:sp>
      <p:sp>
        <p:nvSpPr>
          <p:cNvPr id="48" name="Foliennummernplatzhalter 4">
            <a:extLst>
              <a:ext uri="{FF2B5EF4-FFF2-40B4-BE49-F238E27FC236}">
                <a16:creationId xmlns:a16="http://schemas.microsoft.com/office/drawing/2014/main" id="{BDC57DB1-F4FB-1A02-9646-7E08E8D7FA6D}"/>
              </a:ext>
            </a:extLst>
          </p:cNvPr>
          <p:cNvSpPr txBox="1">
            <a:spLocks/>
          </p:cNvSpPr>
          <p:nvPr/>
        </p:nvSpPr>
        <p:spPr>
          <a:xfrm>
            <a:off x="10331356" y="6364308"/>
            <a:ext cx="1499619" cy="231678"/>
          </a:xfrm>
          <a:prstGeom prst="rect">
            <a:avLst/>
          </a:prstGeom>
        </p:spPr>
        <p:txBody>
          <a:bodyPr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D71DA9FD-6EF8-4CC5-AF9B-B6159B5B937C}" type="slidenum">
              <a:rPr lang="en-GB" sz="1000" noProof="1" smtClean="0"/>
              <a:pPr algn="r"/>
              <a:t>13</a:t>
            </a:fld>
            <a:endParaRPr lang="en-GB" noProof="1"/>
          </a:p>
        </p:txBody>
      </p:sp>
      <p:sp>
        <p:nvSpPr>
          <p:cNvPr id="3" name="Rechteck 41">
            <a:extLst>
              <a:ext uri="{FF2B5EF4-FFF2-40B4-BE49-F238E27FC236}">
                <a16:creationId xmlns:a16="http://schemas.microsoft.com/office/drawing/2014/main" id="{DF4C5DA3-B89C-75F1-8E11-1D3AD4B473C9}"/>
              </a:ext>
            </a:extLst>
          </p:cNvPr>
          <p:cNvSpPr/>
          <p:nvPr/>
        </p:nvSpPr>
        <p:spPr>
          <a:xfrm flipH="1">
            <a:off x="820643" y="4872283"/>
            <a:ext cx="108000" cy="64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Textfeld 43">
            <a:extLst>
              <a:ext uri="{FF2B5EF4-FFF2-40B4-BE49-F238E27FC236}">
                <a16:creationId xmlns:a16="http://schemas.microsoft.com/office/drawing/2014/main" id="{3F79608E-AE1B-6540-1DFF-5523B7B3BF52}"/>
              </a:ext>
            </a:extLst>
          </p:cNvPr>
          <p:cNvSpPr txBox="1"/>
          <p:nvPr/>
        </p:nvSpPr>
        <p:spPr>
          <a:xfrm>
            <a:off x="1049199" y="4929867"/>
            <a:ext cx="10287182" cy="553998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r>
              <a:rPr lang="en-US" b="1">
                <a:solidFill>
                  <a:schemeClr val="accent1"/>
                </a:solidFill>
              </a:rPr>
              <a:t>Schneller </a:t>
            </a:r>
            <a:r>
              <a:rPr lang="en-US" b="1" err="1">
                <a:solidFill>
                  <a:schemeClr val="accent1"/>
                </a:solidFill>
              </a:rPr>
              <a:t>liefern</a:t>
            </a:r>
            <a:br>
              <a:rPr lang="en-US" b="1">
                <a:solidFill>
                  <a:schemeClr val="tx1">
                    <a:lumMod val="75000"/>
                    <a:lumOff val="25000"/>
                  </a:schemeClr>
                </a:solidFill>
                <a:ea typeface="+mn-lt"/>
                <a:cs typeface="+mn-lt"/>
              </a:rPr>
            </a:br>
            <a:r>
              <a:rPr lang="de-DE">
                <a:ea typeface="+mn-lt"/>
                <a:cs typeface="+mn-lt"/>
              </a:rPr>
              <a:t>Von der Ambition zur Umsetzung</a:t>
            </a:r>
            <a:endParaRPr 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6429874"/>
      </p:ext>
    </p:extLst>
  </p:cSld>
  <p:clrMapOvr>
    <a:masterClrMapping/>
  </p:clrMapOvr>
  <p:transition>
    <p:wipe dir="r"/>
  </p:transition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XCLUDEHIDDENSLIDES" val="False"/>
  <p:tag name="NUMBEROFPAGES" val="65"/>
  <p:tag name="THINKCELLPRESENTATIONDONOTDELETE" val="&lt;?xml version=&quot;1.0&quot; encoding=&quot;UTF-16&quot; standalone=&quot;yes&quot;?&gt;&lt;root reqver=&quot;32687&quot;&gt;&lt;version val=&quot;38764&quot;/&gt;&lt;CPresentation id=&quot;1&quot;&gt;&lt;m_precDefaultOrdinal&gt;&lt;m_bNumberIsYear val=&quot;1&quot;/&gt;&lt;m_chMinusSymbol&gt;-&lt;/m_chMinusSymbol&gt;&lt;m_chDecimalSymbol17909&gt;.&lt;/m_chDecimalSymbol17909&gt;&lt;m_nGroupingDigits17909 val=&quot;3&quot;/&gt;&lt;m_chGroupingSymbol17909&gt;,&lt;/m_chGroupingSymbol17909&gt;&lt;m_yearfmt&gt;&lt;begin val=&quot;0&quot;/&gt;&lt;end val=&quot;4&quot;/&gt;&lt;/m_yearfmt&gt;&lt;/m_precDefaultOrdinal&gt;&lt;m_precDefaultNumber&gt;&lt;m_bNumberIsYear val=&quot;1&quot;/&gt;&lt;m_chMinusSymbol&gt;-&lt;/m_chMinusSymbol&gt;&lt;m_chDecimalSymbol17909&gt;.&lt;/m_chDecimalSymbol17909&gt;&lt;m_nGroupingDigits17909 val=&quot;3&quot;/&gt;&lt;m_chGroupingSymbol17909&gt;,&lt;/m_chGroupingSymbol17909&gt;&lt;m_yearfmt&gt;&lt;begin val=&quot;0&quot;/&gt;&lt;end val=&quot;4&quot;/&gt;&lt;/m_yearfmt&gt;&lt;/m_precDefaultNumber&gt;&lt;m_precDefaultPercent&gt;&lt;m_bNumberIsYear val=&quot;1&quot;/&gt;&lt;m_chMinusSymbol&gt;-&lt;/m_chMinusSymbol&gt;&lt;m_nDecimalDigits17909 val=&quot;0&quot;/&gt;&lt;m_chDecimalSymbol17909&gt;.&lt;/m_chDecimalSymbol17909&gt;&lt;m_nGroupingDigits17909 val=&quot;3&quot;/&gt;&lt;m_chGroupingSymbol17909&gt;,&lt;/m_chGroupingSymbol17909&gt;&lt;m_strSuffix17909&gt;%&lt;/m_strSuffix17909&gt;&lt;m_yearfmt&gt;&lt;begin val=&quot;0&quot;/&gt;&lt;end val=&quot;4&quot;/&gt;&lt;/m_yearfmt&gt;&lt;/m_precDefaultPercent&gt;&lt;m_precDefaultDate&gt;&lt;m_yearfmt&gt;&lt;begin val=&quot;0&quot;/&gt;&lt;end val=&quot;4&quot;/&gt;&lt;/m_yearfmt&gt;&lt;/m_precDefaultDate&gt;&lt;m_precDefaultDay&gt;&lt;m_yearfmt&gt;&lt;begin val=&quot;0&quot;/&gt;&lt;end val=&quot;4&quot;/&gt;&lt;/m_yearfmt&gt;&lt;/m_precDefaultDay&gt;&lt;m_precDefaultWeek&gt;&lt;m_yearfmt&gt;&lt;begin val=&quot;0&quot;/&gt;&lt;end val=&quot;4&quot;/&gt;&lt;/m_yearfmt&gt;&lt;/m_precDefaultWeek&gt;&lt;m_precDefaultMonth&gt;&lt;m_yearfmt&gt;&lt;begin val=&quot;0&quot;/&gt;&lt;end val=&quot;4&quot;/&gt;&lt;/m_yearfmt&gt;&lt;/m_precDefaultMonth&gt;&lt;m_precDefaultQuarter&gt;&lt;m_yearfmt&gt;&lt;begin val=&quot;0&quot;/&gt;&lt;end val=&quot;4&quot;/&gt;&lt;/m_yearfmt&gt;&lt;/m_precDefaultQuarter&gt;&lt;m_precDefaultYear&gt;&lt;m_yearfmt&gt;&lt;begin val=&quot;0&quot;/&gt;&lt;end val=&quot;4&quot;/&gt;&lt;/m_yearfmt&gt;&lt;/m_precDefaultYear&gt;&lt;m_precDefaultFYDay&gt;&lt;m_yearfmt&gt;&lt;begin val=&quot;0&quot;/&gt;&lt;end val=&quot;4&quot;/&gt;&lt;/m_yearfmt&gt;&lt;/m_precDefaultFYDay&gt;&lt;m_precDefaultFYWeek&gt;&lt;m_yearfmt&gt;&lt;begin val=&quot;0&quot;/&gt;&lt;end val=&quot;4&quot;/&gt;&lt;/m_yearfmt&gt;&lt;/m_precDefaultFYWeek&gt;&lt;m_precDefaultFYMonth&gt;&lt;m_yearfmt&gt;&lt;begin val=&quot;0&quot;/&gt;&lt;end val=&quot;4&quot;/&gt;&lt;/m_yearfmt&gt;&lt;/m_precDefaultFYMonth&gt;&lt;m_precDefaultFYQuarter&gt;&lt;m_yearfmt&gt;&lt;begin val=&quot;0&quot;/&gt;&lt;end val=&quot;4&quot;/&gt;&lt;/m_yearfmt&gt;&lt;/m_precDefaultFYQuarter&gt;&lt;m_precDefaultFYYear&gt;&lt;m_yearfmt&gt;&lt;begin val=&quot;0&quot;/&gt;&lt;end val=&quot;4&quot;/&gt;&lt;/m_yearfmt&gt;&lt;/m_precDefaultFYYear&gt;&lt;m_mruColor&gt;&lt;m_vecMRU length=&quot;4&quot;&gt;&lt;elem m_fUsage=&quot;1.00000000000000000000E+00&quot;&gt;&lt;m_msothmcolidx val=&quot;6&quot;/&gt;&lt;/elem&gt;&lt;elem m_fUsage=&quot;9.00000000000000022204E-01&quot;&gt;&lt;m_msothmcolidx val=&quot;0&quot;/&gt;&lt;m_rgb r=&quot;CA&quot; g=&quot;E9&quot; b=&quot;F1&quot;/&gt;&lt;/elem&gt;&lt;elem m_fUsage=&quot;8.10000000000000053291E-01&quot;&gt;&lt;m_msothmcolidx val=&quot;0&quot;/&gt;&lt;m_rgb r=&quot;A3&quot; g=&quot;DF&quot; b=&quot;F4&quot;/&gt;&lt;/elem&gt;&lt;elem m_fUsage=&quot;7.29000000000000092371E-01&quot;&gt;&lt;m_msothmcolidx val=&quot;0&quot;/&gt;&lt;m_rgb r=&quot;34&quot; g=&quot;A6&quot; b=&quot;DC&quot;/&gt;&lt;/elem&gt;&lt;/m_vecMRU&gt;&lt;/m_mruColor&gt;&lt;m_eweekdayFirstOfWeek val=&quot;2&quot;/&gt;&lt;m_eweekdayFirstOfWorkweek val=&quot;2&quot;/&gt;&lt;m_eweekdayFirstOfWeekend val=&quot;7&quot;/&gt;&lt;/CPresentation&gt;&lt;/root&gt;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Deutsche Bank Titel Master 2025 05">
  <a:themeElements>
    <a:clrScheme name="DB 2024 09">
      <a:dk1>
        <a:srgbClr val="000000"/>
      </a:dk1>
      <a:lt1>
        <a:srgbClr val="FFFFFF"/>
      </a:lt1>
      <a:dk2>
        <a:srgbClr val="16184E"/>
      </a:dk2>
      <a:lt2>
        <a:srgbClr val="CCEDF9"/>
      </a:lt2>
      <a:accent1>
        <a:srgbClr val="1E2A78"/>
      </a:accent1>
      <a:accent2>
        <a:srgbClr val="0069B1"/>
      </a:accent2>
      <a:accent3>
        <a:srgbClr val="3BB8B8"/>
      </a:accent3>
      <a:accent4>
        <a:srgbClr val="24778D"/>
      </a:accent4>
      <a:accent5>
        <a:srgbClr val="25A62D"/>
      </a:accent5>
      <a:accent6>
        <a:srgbClr val="C9DD03"/>
      </a:accent6>
      <a:hlink>
        <a:srgbClr val="00A3E0"/>
      </a:hlink>
      <a:folHlink>
        <a:srgbClr val="00A3E0"/>
      </a:folHlink>
    </a:clrScheme>
    <a:fontScheme name="Deutsche Bank 2024 09">
      <a:majorFont>
        <a:latin typeface="DeutscheBank"/>
        <a:ea typeface="MS PGothic"/>
        <a:cs typeface=""/>
      </a:majorFont>
      <a:minorFont>
        <a:latin typeface="DeutscheBank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none" lIns="0" tIns="0" rIns="0" bIns="0" rtlCol="0">
        <a:spAutoFit/>
      </a:bodyPr>
      <a:lstStyle>
        <a:defPPr algn="l">
          <a:defRPr sz="1400" dirty="0" smtClean="0"/>
        </a:defPPr>
      </a:lstStyle>
    </a:txDef>
  </a:objectDefaults>
  <a:extraClrSchemeLst/>
  <a:custClrLst>
    <a:custClr name="Deep Blue">
      <a:srgbClr val="1E2A78"/>
    </a:custClr>
    <a:custClr name="Dark Blue">
      <a:srgbClr val="16184E"/>
    </a:custClr>
    <a:custClr name="Mid Blue">
      <a:srgbClr val="0069B1"/>
    </a:custClr>
    <a:custClr name="Bright Blue">
      <a:srgbClr val="34A6DC"/>
    </a:custClr>
    <a:custClr name="Light Blue">
      <a:srgbClr val="CDEBF6"/>
    </a:custClr>
    <a:custClr name="Ice Blue">
      <a:srgbClr val="ECF4FC"/>
    </a:custClr>
    <a:custClr name="Grey">
      <a:srgbClr val="EDF1F7"/>
    </a:custClr>
    <a:custClr name="Light Violet">
      <a:srgbClr val="C18EBD"/>
    </a:custClr>
    <a:custClr name="Rubine Red">
      <a:srgbClr val="D4065D"/>
    </a:custClr>
    <a:custClr name="White">
      <a:srgbClr val="FFFFFF"/>
    </a:custClr>
    <a:custClr name="Turquoise">
      <a:srgbClr val="3BB8B8"/>
    </a:custClr>
    <a:custClr name="Petrol">
      <a:srgbClr val="24778D"/>
    </a:custClr>
    <a:custClr name="Summer Green">
      <a:srgbClr val="25A62D"/>
    </a:custClr>
    <a:custClr name="Spring Green">
      <a:srgbClr val="C9DD03"/>
    </a:custClr>
    <a:custClr name="Autumn Green">
      <a:srgbClr val="A1AC05"/>
    </a:custClr>
    <a:custClr name="Lucent Yellow">
      <a:srgbClr val="FFE600"/>
    </a:custClr>
    <a:custClr name="Sundown Orange">
      <a:srgbClr val="F28011"/>
    </a:custClr>
    <a:custClr name="Night Violet">
      <a:srgbClr val="431661"/>
    </a:custClr>
    <a:custClr name="Bright Red">
      <a:srgbClr val="E7001D"/>
    </a:custClr>
    <a:custClr name="White">
      <a:srgbClr val="FFFFFF"/>
    </a:custClr>
  </a:custClrLst>
  <a:extLst>
    <a:ext uri="{05A4C25C-085E-4340-85A3-A5531E510DB2}">
      <thm15:themeFamily xmlns:thm15="http://schemas.microsoft.com/office/thememl/2012/main" name="db-ppt-template-16x9-de-2025-08-27.potx" id="{08DD430A-0C69-4457-AB12-74311229CC40}" vid="{59A055A3-33B0-48CA-9735-25EAD1DEEA9C}"/>
    </a:ext>
  </a:extLst>
</a:theme>
</file>

<file path=ppt/theme/theme2.xml><?xml version="1.0" encoding="utf-8"?>
<a:theme xmlns:a="http://schemas.openxmlformats.org/drawingml/2006/main" name="Deutsche Bank Inhalt Master 2025 05">
  <a:themeElements>
    <a:clrScheme name="DB 2024 09">
      <a:dk1>
        <a:srgbClr val="000000"/>
      </a:dk1>
      <a:lt1>
        <a:srgbClr val="FFFFFF"/>
      </a:lt1>
      <a:dk2>
        <a:srgbClr val="16184E"/>
      </a:dk2>
      <a:lt2>
        <a:srgbClr val="CCEDF9"/>
      </a:lt2>
      <a:accent1>
        <a:srgbClr val="1E2A78"/>
      </a:accent1>
      <a:accent2>
        <a:srgbClr val="0069B1"/>
      </a:accent2>
      <a:accent3>
        <a:srgbClr val="3BB8B8"/>
      </a:accent3>
      <a:accent4>
        <a:srgbClr val="24778D"/>
      </a:accent4>
      <a:accent5>
        <a:srgbClr val="25A62D"/>
      </a:accent5>
      <a:accent6>
        <a:srgbClr val="C9DD03"/>
      </a:accent6>
      <a:hlink>
        <a:srgbClr val="00A3E0"/>
      </a:hlink>
      <a:folHlink>
        <a:srgbClr val="00A3E0"/>
      </a:folHlink>
    </a:clrScheme>
    <a:fontScheme name="Deutsche Bank 2024 09">
      <a:majorFont>
        <a:latin typeface="DeutscheBank"/>
        <a:ea typeface="MS PGothic"/>
        <a:cs typeface=""/>
      </a:majorFont>
      <a:minorFont>
        <a:latin typeface="DeutscheBank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none" lIns="0" tIns="0" rIns="0" bIns="0" rtlCol="0">
        <a:spAutoFit/>
      </a:bodyPr>
      <a:lstStyle>
        <a:defPPr algn="l">
          <a:defRPr sz="1400" dirty="0" smtClean="0"/>
        </a:defPPr>
      </a:lstStyle>
    </a:txDef>
  </a:objectDefaults>
  <a:extraClrSchemeLst/>
  <a:custClrLst>
    <a:custClr name="Deep Blue">
      <a:srgbClr val="1E2A78"/>
    </a:custClr>
    <a:custClr name="Dark Blue">
      <a:srgbClr val="16184E"/>
    </a:custClr>
    <a:custClr name="Mid Blue">
      <a:srgbClr val="0069B1"/>
    </a:custClr>
    <a:custClr name="Bright Blue">
      <a:srgbClr val="34A6DC"/>
    </a:custClr>
    <a:custClr name="Light Blue">
      <a:srgbClr val="CDEBF6"/>
    </a:custClr>
    <a:custClr name="Ice Blue">
      <a:srgbClr val="ECF4FC"/>
    </a:custClr>
    <a:custClr name="Grey">
      <a:srgbClr val="EDF1F7"/>
    </a:custClr>
    <a:custClr name="Light Violet">
      <a:srgbClr val="C18EBD"/>
    </a:custClr>
    <a:custClr name="Rubine Red">
      <a:srgbClr val="D4065D"/>
    </a:custClr>
    <a:custClr name="White">
      <a:srgbClr val="FFFFFF"/>
    </a:custClr>
    <a:custClr name="Turquoise">
      <a:srgbClr val="3BB8B8"/>
    </a:custClr>
    <a:custClr name="Petrol">
      <a:srgbClr val="24778D"/>
    </a:custClr>
    <a:custClr name="Summer Green">
      <a:srgbClr val="25A62D"/>
    </a:custClr>
    <a:custClr name="Spring Green">
      <a:srgbClr val="C9DD03"/>
    </a:custClr>
    <a:custClr name="Autumn Green">
      <a:srgbClr val="A1AC05"/>
    </a:custClr>
    <a:custClr name="Lucent Yellow">
      <a:srgbClr val="FFE600"/>
    </a:custClr>
    <a:custClr name="Sundown Orange">
      <a:srgbClr val="F28011"/>
    </a:custClr>
    <a:custClr name="Night Violet">
      <a:srgbClr val="431661"/>
    </a:custClr>
    <a:custClr name="Bright Red">
      <a:srgbClr val="E7001D"/>
    </a:custClr>
    <a:custClr name="White">
      <a:srgbClr val="FFFFFF"/>
    </a:custClr>
  </a:custClrLst>
  <a:extLst>
    <a:ext uri="{05A4C25C-085E-4340-85A3-A5531E510DB2}">
      <thm15:themeFamily xmlns:thm15="http://schemas.microsoft.com/office/thememl/2012/main" name="db-ppt-template-16x9-de-2025-08-27.potx" id="{08DD430A-0C69-4457-AB12-74311229CC40}" vid="{E0675AB9-98B8-4FFE-87E0-8E6B2131A407}"/>
    </a:ext>
  </a:extLst>
</a:theme>
</file>

<file path=ppt/theme/theme3.xml><?xml version="1.0" encoding="utf-8"?>
<a:theme xmlns:a="http://schemas.openxmlformats.org/drawingml/2006/main" name="Deutsche Bank Inhalt Master dunkler Hintergrund 2025 05">
  <a:themeElements>
    <a:clrScheme name="DB 2024 09">
      <a:dk1>
        <a:srgbClr val="000000"/>
      </a:dk1>
      <a:lt1>
        <a:srgbClr val="FFFFFF"/>
      </a:lt1>
      <a:dk2>
        <a:srgbClr val="16184E"/>
      </a:dk2>
      <a:lt2>
        <a:srgbClr val="CCEDF9"/>
      </a:lt2>
      <a:accent1>
        <a:srgbClr val="1E2A78"/>
      </a:accent1>
      <a:accent2>
        <a:srgbClr val="0069B1"/>
      </a:accent2>
      <a:accent3>
        <a:srgbClr val="3BB8B8"/>
      </a:accent3>
      <a:accent4>
        <a:srgbClr val="24778D"/>
      </a:accent4>
      <a:accent5>
        <a:srgbClr val="25A62D"/>
      </a:accent5>
      <a:accent6>
        <a:srgbClr val="C9DD03"/>
      </a:accent6>
      <a:hlink>
        <a:srgbClr val="00A3E0"/>
      </a:hlink>
      <a:folHlink>
        <a:srgbClr val="00A3E0"/>
      </a:folHlink>
    </a:clrScheme>
    <a:fontScheme name="Deutsche Bank 2024 09">
      <a:majorFont>
        <a:latin typeface="DeutscheBank"/>
        <a:ea typeface="MS PGothic"/>
        <a:cs typeface=""/>
      </a:majorFont>
      <a:minorFont>
        <a:latin typeface="DeutscheBank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none" lIns="0" tIns="0" rIns="0" bIns="0" rtlCol="0">
        <a:spAutoFit/>
      </a:bodyPr>
      <a:lstStyle>
        <a:defPPr algn="l">
          <a:defRPr sz="1400" dirty="0" smtClean="0"/>
        </a:defPPr>
      </a:lstStyle>
    </a:txDef>
  </a:objectDefaults>
  <a:extraClrSchemeLst/>
  <a:custClrLst>
    <a:custClr name="Deep Blue">
      <a:srgbClr val="1E2A78"/>
    </a:custClr>
    <a:custClr name="Dark Blue">
      <a:srgbClr val="16184E"/>
    </a:custClr>
    <a:custClr name="Mid Blue">
      <a:srgbClr val="0069B1"/>
    </a:custClr>
    <a:custClr name="Bright Blue">
      <a:srgbClr val="34A6DC"/>
    </a:custClr>
    <a:custClr name="Light Blue">
      <a:srgbClr val="CDEBF6"/>
    </a:custClr>
    <a:custClr name="Ice Blue">
      <a:srgbClr val="ECF4FC"/>
    </a:custClr>
    <a:custClr name="Grey">
      <a:srgbClr val="EDF1F7"/>
    </a:custClr>
    <a:custClr name="Light Violet">
      <a:srgbClr val="C18EBD"/>
    </a:custClr>
    <a:custClr name="Rubine Red">
      <a:srgbClr val="D4065D"/>
    </a:custClr>
    <a:custClr name="White">
      <a:srgbClr val="FFFFFF"/>
    </a:custClr>
    <a:custClr name="Turquoise">
      <a:srgbClr val="3BB8B8"/>
    </a:custClr>
    <a:custClr name="Petrol">
      <a:srgbClr val="24778D"/>
    </a:custClr>
    <a:custClr name="Summer Green">
      <a:srgbClr val="25A62D"/>
    </a:custClr>
    <a:custClr name="Spring Green">
      <a:srgbClr val="C9DD03"/>
    </a:custClr>
    <a:custClr name="Autumn Green">
      <a:srgbClr val="A1AC05"/>
    </a:custClr>
    <a:custClr name="Lucent Yellow">
      <a:srgbClr val="FFE600"/>
    </a:custClr>
    <a:custClr name="Sundown Orange">
      <a:srgbClr val="F28011"/>
    </a:custClr>
    <a:custClr name="Night Violet">
      <a:srgbClr val="431661"/>
    </a:custClr>
    <a:custClr name="Bright Red">
      <a:srgbClr val="E7001D"/>
    </a:custClr>
    <a:custClr name="White">
      <a:srgbClr val="FFFFFF"/>
    </a:custClr>
  </a:custClrLst>
  <a:extLst>
    <a:ext uri="{05A4C25C-085E-4340-85A3-A5531E510DB2}">
      <thm15:themeFamily xmlns:thm15="http://schemas.microsoft.com/office/thememl/2012/main" name="db-ppt-template-16x9-de-2025-08-27.potx" id="{08DD430A-0C69-4457-AB12-74311229CC40}" vid="{2DBA26DD-6FCF-40D4-8E8F-350D9749A8B0}"/>
    </a:ext>
  </a:extLst>
</a:theme>
</file>

<file path=ppt/theme/theme4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Deutsche Bank 2024 09">
      <a:majorFont>
        <a:latin typeface="DeutscheBank"/>
        <a:ea typeface="MS PGothic"/>
        <a:cs typeface=""/>
      </a:majorFont>
      <a:minorFont>
        <a:latin typeface="DeutscheBank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_ip_UnifiedCompliancePolicyProperties xmlns="http://schemas.microsoft.com/sharepoint/v3" xsi:nil="true"/>
    <lcf76f155ced4ddcb4097134ff3c332f xmlns="d81d000a-7f1e-494a-895f-a83bd7b1e289">
      <Terms xmlns="http://schemas.microsoft.com/office/infopath/2007/PartnerControls"/>
    </lcf76f155ced4ddcb4097134ff3c332f>
    <TaxCatchAll xmlns="a31fefd6-978c-4300-9ea1-09d31710d4c6" xsi:nil="true"/>
  </documentManagement>
</p:properties>
</file>

<file path=customXml/item2.xml><?xml version="1.0" encoding="utf-8"?>
<c:configuration xmlns:c="https://ns.axes4.com/axesSlide/configuration">
  <c:group id="Styles"/>
  <c:group id="Content"/>
  <c:group id="METADATA">
    <c:group id="Ids">
      <c:property id="DocumentID" type="string">addeefa1-c58c-490e-b78f-64fb6710defc</c:property>
    </c:group>
  </c:group>
</c:configuration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4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D3196A874D01049B1A03260E77D8D3A" ma:contentTypeVersion="15" ma:contentTypeDescription="Create a new document." ma:contentTypeScope="" ma:versionID="5c2e770ede307a4b58419cb6202f5955">
  <xsd:schema xmlns:xsd="http://www.w3.org/2001/XMLSchema" xmlns:xs="http://www.w3.org/2001/XMLSchema" xmlns:p="http://schemas.microsoft.com/office/2006/metadata/properties" xmlns:ns1="http://schemas.microsoft.com/sharepoint/v3" xmlns:ns2="d81d000a-7f1e-494a-895f-a83bd7b1e289" xmlns:ns3="a31fefd6-978c-4300-9ea1-09d31710d4c6" targetNamespace="http://schemas.microsoft.com/office/2006/metadata/properties" ma:root="true" ma:fieldsID="87fc4c7c07a4716031da3c15ff6d072c" ns1:_="" ns2:_="" ns3:_="">
    <xsd:import namespace="http://schemas.microsoft.com/sharepoint/v3"/>
    <xsd:import namespace="d81d000a-7f1e-494a-895f-a83bd7b1e289"/>
    <xsd:import namespace="a31fefd6-978c-4300-9ea1-09d31710d4c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SearchProperties" minOccurs="0"/>
                <xsd:element ref="ns1:_ip_UnifiedCompliancePolicyProperties" minOccurs="0"/>
                <xsd:element ref="ns1:_ip_UnifiedCompliancePolicyUIAction" minOccurs="0"/>
                <xsd:element ref="ns2:MediaLengthInSeconds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19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0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81d000a-7f1e-494a-895f-a83bd7b1e28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2" nillable="true" ma:taxonomy="true" ma:internalName="lcf76f155ced4ddcb4097134ff3c332f" ma:taxonomyFieldName="MediaServiceImageTags" ma:displayName="Image Tags" ma:readOnly="false" ma:fieldId="{5cf76f15-5ced-4ddc-b409-7134ff3c332f}" ma:taxonomyMulti="true" ma:sspId="6fc7666e-d55c-42e6-98c7-52deeb412aec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4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SearchProperties" ma:index="18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LengthInSeconds" ma:index="21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22" nillable="true" ma:displayName="Location" ma:description="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31fefd6-978c-4300-9ea1-09d31710d4c6" elementFormDefault="qualified">
    <xsd:import namespace="http://schemas.microsoft.com/office/2006/documentManagement/types"/>
    <xsd:import namespace="http://schemas.microsoft.com/office/infopath/2007/PartnerControls"/>
    <xsd:element name="TaxCatchAll" ma:index="13" nillable="true" ma:displayName="Taxonomy Catch All Column" ma:hidden="true" ma:list="{d94edd86-cdce-4e1a-8deb-61ec6acdb099}" ma:internalName="TaxCatchAll" ma:showField="CatchAllData" ma:web="a31fefd6-978c-4300-9ea1-09d31710d4c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7CFA4C13-6E5D-4F30-84F6-5F5F9CBBB3AA}">
  <ds:schemaRefs>
    <ds:schemaRef ds:uri="http://schemas.microsoft.com/sharepoint/v3"/>
    <ds:schemaRef ds:uri="http://purl.org/dc/terms/"/>
    <ds:schemaRef ds:uri="http://www.w3.org/XML/1998/namespace"/>
    <ds:schemaRef ds:uri="http://schemas.microsoft.com/office/2006/metadata/properties"/>
    <ds:schemaRef ds:uri="http://purl.org/dc/dcmitype/"/>
    <ds:schemaRef ds:uri="http://schemas.microsoft.com/office/infopath/2007/PartnerControls"/>
    <ds:schemaRef ds:uri="http://schemas.microsoft.com/office/2006/documentManagement/types"/>
    <ds:schemaRef ds:uri="http://schemas.openxmlformats.org/package/2006/metadata/core-properties"/>
    <ds:schemaRef ds:uri="a31fefd6-978c-4300-9ea1-09d31710d4c6"/>
    <ds:schemaRef ds:uri="d81d000a-7f1e-494a-895f-a83bd7b1e289"/>
    <ds:schemaRef ds:uri="http://purl.org/dc/elements/1.1/"/>
  </ds:schemaRefs>
</ds:datastoreItem>
</file>

<file path=customXml/itemProps2.xml><?xml version="1.0" encoding="utf-8"?>
<ds:datastoreItem xmlns:ds="http://schemas.openxmlformats.org/officeDocument/2006/customXml" ds:itemID="{EFC0C968-4A33-4B90-B653-7775FF9F2078}">
  <ds:schemaRefs>
    <ds:schemaRef ds:uri="https://ns.axes4.com/axesSlide/configuration"/>
  </ds:schemaRefs>
</ds:datastoreItem>
</file>

<file path=customXml/itemProps3.xml><?xml version="1.0" encoding="utf-8"?>
<ds:datastoreItem xmlns:ds="http://schemas.openxmlformats.org/officeDocument/2006/customXml" ds:itemID="{6AF09F45-C6F0-47FE-AEEF-0242276F69B2}">
  <ds:schemaRefs>
    <ds:schemaRef ds:uri="http://schemas.microsoft.com/sharepoint/v3/contenttype/forms"/>
  </ds:schemaRefs>
</ds:datastoreItem>
</file>

<file path=customXml/itemProps4.xml><?xml version="1.0" encoding="utf-8"?>
<ds:datastoreItem xmlns:ds="http://schemas.openxmlformats.org/officeDocument/2006/customXml" ds:itemID="{C74F7DA3-92B0-4EDD-8E58-353C60F16BE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d81d000a-7f1e-494a-895f-a83bd7b1e289"/>
    <ds:schemaRef ds:uri="a31fefd6-978c-4300-9ea1-09d31710d4c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Metadata/LabelInfo.xml><?xml version="1.0" encoding="utf-8"?>
<clbl:labelList xmlns:clbl="http://schemas.microsoft.com/office/2020/mipLabelMetadata">
  <clbl:label id="{38bff48b-38f1-4da6-99da-e872cb1ece72}" enabled="1" method="Standard" siteId="{1e355c04-e0a4-42ed-8e2d-7351591f0ef1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db-ppt-template-16x9-de-2025-09-18</Template>
  <TotalTime>0</TotalTime>
  <Words>1373</Words>
  <Application>Microsoft Office PowerPoint</Application>
  <PresentationFormat>Widescreen</PresentationFormat>
  <Paragraphs>177</Paragraphs>
  <Slides>13</Slides>
  <Notes>8</Notes>
  <HiddenSlides>0</HiddenSlides>
  <MMClips>0</MMClips>
  <ScaleCrop>false</ScaleCrop>
  <HeadingPairs>
    <vt:vector size="8" baseType="variant">
      <vt:variant>
        <vt:lpstr>Fonts Used</vt:lpstr>
      </vt:variant>
      <vt:variant>
        <vt:i4>7</vt:i4>
      </vt:variant>
      <vt:variant>
        <vt:lpstr>Theme</vt:lpstr>
      </vt:variant>
      <vt:variant>
        <vt:i4>3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24" baseType="lpstr">
      <vt:lpstr>MS PGothic</vt:lpstr>
      <vt:lpstr>Arial</vt:lpstr>
      <vt:lpstr>DeutscheBank Medium</vt:lpstr>
      <vt:lpstr>DeutscheBank</vt:lpstr>
      <vt:lpstr>Symbol</vt:lpstr>
      <vt:lpstr>Deutsche Bank Text</vt:lpstr>
      <vt:lpstr>Deutsche Bank Display</vt:lpstr>
      <vt:lpstr>Deutsche Bank Titel Master 2025 05</vt:lpstr>
      <vt:lpstr>Deutsche Bank Inhalt Master 2025 05</vt:lpstr>
      <vt:lpstr>Deutsche Bank Inhalt Master dunkler Hintergrund 2025 05</vt:lpstr>
      <vt:lpstr>thinkcell Folie</vt:lpstr>
      <vt:lpstr>Global Sentiment Survey on Europe 2026</vt:lpstr>
      <vt:lpstr>Mit wem haben wir gesprochen?</vt:lpstr>
      <vt:lpstr>Internationale Unternehmen zeigen wachsendes Interesse an Europa</vt:lpstr>
      <vt:lpstr>1. Führungskräfte sehen Europa vor Amerika und Asien-Pazifik</vt:lpstr>
      <vt:lpstr>PowerPoint Presentation</vt:lpstr>
      <vt:lpstr>3. Europa gilt in unsicheren Zeiten als widerstandsfähig</vt:lpstr>
      <vt:lpstr>4. Investoren wollen mehr Europa wagen</vt:lpstr>
      <vt:lpstr>5. Europa ist und bleibt als Absatzmarkt attraktiv, seine industrielle Bedeutung wächst weiter</vt:lpstr>
      <vt:lpstr>6.  Europa punktet mit Wachstum und Innovationskraft </vt:lpstr>
      <vt:lpstr>7. Deutschland ist Europas Investitionsmagnet</vt:lpstr>
      <vt:lpstr>8. Europas größte Bremse ist Europa selbst Hürden für grenzüberschreitendes Geschäft schmälern die Attraktivität des Standorts</vt:lpstr>
      <vt:lpstr>8. Europas größte Bremse ist Europa selbst Vier Prioritäten zur Stärkung der Wettbewerbsfähigkeit Europas</vt:lpstr>
      <vt:lpstr>Europa startet aus einer Position der Stärke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Global Sentiment Survey – Kurzfassung</dc:title>
  <cp:keywords>Public</cp:keywords>
  <cp:lastModifiedBy>Jacques Regnier</cp:lastModifiedBy>
  <cp:revision>1</cp:revision>
  <dcterms:created xsi:type="dcterms:W3CDTF">2026-08-13T12:05:48Z</dcterms:created>
  <dcterms:modified xsi:type="dcterms:W3CDTF">2026-09-21T08:20:15Z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0x0101009D3196A874D01049B1A03260E77D8D3A</vt:lpwstr>
  </property>
  <property fmtid="{D5CDD505-2E9C-101B-9397-08002B2CF9AE}" pid="3" name="MediaServiceImageTags">
    <vt:lpwstr/>
  </property>
  <property fmtid="{D5CDD505-2E9C-101B-9397-08002B2CF9AE}" pid="4" name="MSIP_Label_1b7f8449-e5d3-4eba-8da7-ffd6ca5bf3e9_Enabled">
    <vt:lpwstr>true</vt:lpwstr>
  </property>
  <property fmtid="{D5CDD505-2E9C-101B-9397-08002B2CF9AE}" pid="5" name="MSIP_Label_1b7f8449-e5d3-4eba-8da7-ffd6ca5bf3e9_SetDate">
    <vt:lpwstr>2026-09-07T06:34:07Z</vt:lpwstr>
  </property>
  <property fmtid="{D5CDD505-2E9C-101B-9397-08002B2CF9AE}" pid="6" name="MSIP_Label_1b7f8449-e5d3-4eba-8da7-ffd6ca5bf3e9_Method">
    <vt:lpwstr>Privileged</vt:lpwstr>
  </property>
  <property fmtid="{D5CDD505-2E9C-101B-9397-08002B2CF9AE}" pid="7" name="MSIP_Label_1b7f8449-e5d3-4eba-8da7-ffd6ca5bf3e9_Name">
    <vt:lpwstr>1b7f8449-e5d3-4eba-8da7-ffd6ca5bf3e9</vt:lpwstr>
  </property>
  <property fmtid="{D5CDD505-2E9C-101B-9397-08002B2CF9AE}" pid="8" name="MSIP_Label_1b7f8449-e5d3-4eba-8da7-ffd6ca5bf3e9_SiteId">
    <vt:lpwstr>1e9b61e8-e590-4abc-b1af-24125e330d2a</vt:lpwstr>
  </property>
  <property fmtid="{D5CDD505-2E9C-101B-9397-08002B2CF9AE}" pid="9" name="MSIP_Label_1b7f8449-e5d3-4eba-8da7-ffd6ca5bf3e9_ActionId">
    <vt:lpwstr>a60c8e66-fe8f-4e36-9051-57d9f49dd25a</vt:lpwstr>
  </property>
  <property fmtid="{D5CDD505-2E9C-101B-9397-08002B2CF9AE}" pid="10" name="MSIP_Label_1b7f8449-e5d3-4eba-8da7-ffd6ca5bf3e9_ContentBits">
    <vt:lpwstr>0</vt:lpwstr>
  </property>
  <property fmtid="{D5CDD505-2E9C-101B-9397-08002B2CF9AE}" pid="11" name="MSIP_Label_1b7f8449-e5d3-4eba-8da7-ffd6ca5bf3e9_Tag">
    <vt:lpwstr>10, 0, 1, 1</vt:lpwstr>
  </property>
</Properties>
</file>